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  <a:srgbClr val="3366FF"/>
    <a:srgbClr val="33CCFF"/>
    <a:srgbClr val="CC00FF"/>
    <a:srgbClr val="FF7C80"/>
    <a:srgbClr val="CCFF99"/>
    <a:srgbClr val="66FFFF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EB5F3-50DD-4D6B-8FD7-3D06837FF545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5B6FD-B9AF-49EB-9C0D-87068DDE67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9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Mezzo pe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B6FD-B9AF-49EB-9C0D-87068DDE678E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2395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5949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1467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5000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5966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43907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12980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5195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3157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544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1859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08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D780-CEC6-4F6C-B1C0-1CEE599B8B88}" type="datetimeFigureOut">
              <a:rPr lang="it-IT" smtClean="0"/>
              <a:pPr/>
              <a:t>11/06/2014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4C75-AEB8-477F-A0CF-827CCAFAB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680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648" y="298240"/>
            <a:ext cx="8398816" cy="629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C00FF"/>
                </a:solidFill>
                <a:latin typeface="Berlin Sans FB Demi" panose="020E0802020502020306" pitchFamily="34" charset="0"/>
              </a:rPr>
              <a:t>Crepes</a:t>
            </a:r>
            <a:endParaRPr lang="it-IT" dirty="0">
              <a:solidFill>
                <a:srgbClr val="CC00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896544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200 grammi di farina,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50 grammi di burro,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4 uova,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Mezzo litro di latte,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 mela.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Preparazione: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Mettere in una ciotola uova e farina e battere bene, aggiungere il burro sciolto e battere. In fine versare in padella e cuocere.</a:t>
            </a:r>
          </a:p>
        </p:txBody>
      </p:sp>
      <p:pic>
        <p:nvPicPr>
          <p:cNvPr id="7170" name="Picture 2" descr="https://encrypted-tbn1.gstatic.com/images?q=tbn:ANd9GcRmTZppqatXcnndPr6GUrMym_z5Ldb2O98K1xBJnsJk6U3VRR9FB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encrypted-tbn0.gstatic.com/images?q=tbn:ANd9GcTYRzLHirrV9b2xjMKjc1DeXdpnqYRK9NuJG8q8VRaMs0S0c4u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591" y="2492896"/>
            <a:ext cx="24669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8188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7030A0"/>
                </a:solidFill>
                <a:latin typeface="Berlin Sans FB Demi" panose="020E0802020502020306" pitchFamily="34" charset="0"/>
              </a:rPr>
              <a:t>Tiramisù al marsala</a:t>
            </a:r>
            <a:endParaRPr lang="it-IT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1268760"/>
            <a:ext cx="6872808" cy="5040560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500 grammi di mascarpone;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 cucchiai di zucchero;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 uova;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 bicchierino di marsala secco;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Biscotti tipo savoiardi;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Cacao amaro in polvere;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Caffè quanto basta;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026" name="Picture 2" descr="C:\Users\Giovanna\Downloads\n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96752"/>
            <a:ext cx="2232248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4.mm.bing.net/th?&amp;id=HN.607994526887381922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7792" y="3284984"/>
            <a:ext cx="2068624" cy="193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2976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Muffin al cioccolato</a:t>
            </a:r>
            <a:endParaRPr lang="it-IT" sz="4800" dirty="0">
              <a:solidFill>
                <a:schemeClr val="accent6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8866"/>
            <a:ext cx="8229600" cy="514246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dirty="0" smtClean="0">
                <a:latin typeface="Berlin Sans FB Demi" panose="020E0802020502020306" pitchFamily="34" charset="0"/>
              </a:rPr>
              <a:t>Ingredienti: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>
                <a:latin typeface="Berlin Sans FB Demi" panose="020E0802020502020306" pitchFamily="34" charset="0"/>
              </a:rPr>
              <a:t>3 bicchieri di farina</a:t>
            </a:r>
          </a:p>
          <a:p>
            <a:r>
              <a:rPr lang="it-IT" dirty="0" smtClean="0">
                <a:latin typeface="Berlin Sans FB Demi" panose="020E0802020502020306" pitchFamily="34" charset="0"/>
              </a:rPr>
              <a:t>2 bicchieri di zucchero</a:t>
            </a:r>
          </a:p>
          <a:p>
            <a:r>
              <a:rPr lang="it-IT" dirty="0" smtClean="0">
                <a:latin typeface="Berlin Sans FB Demi" panose="020E0802020502020306" pitchFamily="34" charset="0"/>
              </a:rPr>
              <a:t>1 bicchiere di latte</a:t>
            </a:r>
          </a:p>
          <a:p>
            <a:r>
              <a:rPr lang="it-IT" dirty="0" smtClean="0">
                <a:latin typeface="Berlin Sans FB Demi" panose="020E0802020502020306" pitchFamily="34" charset="0"/>
              </a:rPr>
              <a:t>3 uova</a:t>
            </a:r>
          </a:p>
          <a:p>
            <a:r>
              <a:rPr lang="it-IT" dirty="0" smtClean="0">
                <a:latin typeface="Berlin Sans FB Demi" panose="020E0802020502020306" pitchFamily="34" charset="0"/>
              </a:rPr>
              <a:t>2/3 bicchiere di olio di semi</a:t>
            </a:r>
          </a:p>
          <a:p>
            <a:r>
              <a:rPr lang="it-IT" dirty="0" smtClean="0">
                <a:latin typeface="Berlin Sans FB Demi" panose="020E0802020502020306" pitchFamily="34" charset="0"/>
              </a:rPr>
              <a:t>1 bustina di vanillina </a:t>
            </a:r>
          </a:p>
          <a:p>
            <a:r>
              <a:rPr lang="it-IT" dirty="0" smtClean="0">
                <a:latin typeface="Berlin Sans FB Demi" panose="020E0802020502020306" pitchFamily="34" charset="0"/>
              </a:rPr>
              <a:t>1 bustina di lievito</a:t>
            </a:r>
          </a:p>
          <a:p>
            <a:r>
              <a:rPr lang="it-IT" dirty="0" smtClean="0">
                <a:latin typeface="Berlin Sans FB Demi" panose="020E0802020502020306" pitchFamily="34" charset="0"/>
              </a:rPr>
              <a:t>2 cucchiai di cacao amaro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>
                <a:latin typeface="Berlin Sans FB Demi" panose="020E0802020502020306" pitchFamily="34" charset="0"/>
              </a:rPr>
              <a:t>Preparazione:</a:t>
            </a:r>
          </a:p>
          <a:p>
            <a:pPr marL="0" indent="0">
              <a:buNone/>
            </a:pPr>
            <a:r>
              <a:rPr lang="it-IT" dirty="0" smtClean="0">
                <a:latin typeface="Berlin Sans FB Demi" panose="020E0802020502020306" pitchFamily="34" charset="0"/>
              </a:rPr>
              <a:t>Mettere tutti gli ingredienti dentro una ciotola e mescolare con il cucchiaio fino a che non si amalgama il tutto. Mettere l’impasto nei pirottini e infornali al forno a 180° per 10-15 minuti </a:t>
            </a:r>
          </a:p>
        </p:txBody>
      </p:sp>
      <p:sp>
        <p:nvSpPr>
          <p:cNvPr id="4" name="AutoShape 2" descr="data:image/jpeg;base64,/9j/4AAQSkZJRgABAQAAAQABAAD/2wCEAAkGBxQRDxUUEhQWFBUUFxgXFhYUFBQVFBcVFBYXFxQVFRcYHCggGholGxYYJDEhJSkrLi4uGB8zODMsNygtMisBCgoKDg0OGhAQGywkICQsLCwsLCwsLCwsLCwsLCw0LCwsLCwsLCwsLCwsLCwsLCw0LCwsLCwsLCwsLCwsLCwsLP/AABEIAMoA+QMBIgACEQEDEQH/xAAbAAABBQEBAAAAAAAAAAAAAAACAAEDBAUGB//EADoQAAEDAgQEBQMCBgEEAwEAAAEAAhEDIQQSMUEFIlFhEzJxgZEGobHB0SNCUmLh8BQzcoLxFlOyB//EABkBAAMBAQEAAAAAAAAAAAAAAAABAgMEBf/EACMRAAICAgIDAQADAQAAAAAAAAABAhESIQMxE0FRYSJCkQT/2gAMAwEAAhEDEQA/APRAEQCYBGAgBAImsSCkBQA7WooTSnlACCJMiQBGaabwlMESYELaCkfSsjJi5XP8W+qGMltOHH+r+X26qZTUexxjKT0X61drBLiGjus3Acfp1q5pMBJDc07RMabLhuL8bdWceY+pENA3j7rFwfFqtCsKlIsDrgkibH+rsY0/Cw8rlLXR1eDGLb7PZ3NTZFyDvro+GHCkLxcmATvA6IsN/wD0FuYsqU4fEtg2dPqr80TLwTqzq8qWVc3S+vaJeA6m5rN3TMH/ALYuFc/+YYcuIaHOblkOAEHsO6ryxJXHJ+jXITKlgeP0K5hrsrv6XQD+xWjlTjJS6JcXF0wAUQKWVPCokcPKMVlGmKAJxWCMFVCmmEAXUpVVtYqdtQFABEoCjIQkJ2KiJ7ZUPgN6D4U7kMqrFQ0IgE8JwFJQ0IglCeEAJIBOnhADSiDk0JIAMFZfHvqOhg2zVdzHRg8x79gs3j/HnUmOcywbp3K8W+oeJVK1R76hMuO/2WEuRt4x/wBOjj4VWU+jvOI/WD8Qw1HvFKiHQGtJBeAb39bLlMf9TsqE5XAXGUXgdb7riKjnPgAucG6ASYEyYA7lb/C/pcvdTFR4a+oRFOPKCQAXnqSdB0SXCvbK8/qKoVXiDnyMxP8AdsJ6qJmNLZze0HWVs1OHCi51PLMSDItYxofRRVsO1sWbt/LB9ArxS9Ccm+2PRx9R1KGNJbBAz2MixLZ1hVsJxGlRDm1S7xNiWkktG07a/ZbGGaJmo4ERABIiFlcd4dUqUzkDTDszYInLEQJ77IpIMpPrZNgcfTrVg1riQ6Sdi0NEkmbK/XqeFkcTq5zY3DmwCOlpH2WfwbhooU5ewh7mkPJMsIvDZ2m3wqvFXPeQWgFsQMrS23XrPU9k6i0K5Ls1a/G2B8hsCBJsDI7jVdtwL6se0AP/AIjCBqZc33/Qrx2qwsME5wCN9rEtlbmCxWWIBBmGx1knKeuwWMoY7RrGa5NSR73w/H0q4mm4T/SbOHsrnhLyTCYo5Q67T03B3C3uGfU1VhguzgbPv8ORHna7Il/zP+p3ZpFCWqtwjjdPECByv/pJv6jqtPKuiMlJWjmaadMpFqbKrxah8MJiKYapW01PkTwgCNspOdCMqtXKEgHNUIcw6qBzUMJ0Ky/CUJ08IGNCeEk6AEAnhKEz3ACTsgBnuAEnQLB4jxPNZtm6dyf2TcRxJqayGg2HX1WLji8VBkYTac8gM1uOuaOnVYTm30dHHxrtnO/VfEPFf4LZOlhu/T7LmsXwOu8w9su0A5Wu+JXotDhtJjjUiarpJJBkCXEluzReOphVa9Pw+md8nnsINuU6TvHdZqOKv2dDalr0c39MfS5DXBwNNxOuj7dOjfys36vNTDuZkcTEuktAuYvPWy6/iHEPA5JjYuH3kz0/JWOxtPH1/DMuZTlzyGxNrQ7a/wCFpZk46MfhNKpimurVqpMgD1IJJt95G5KtYnJmkBtu5sPWbqWrWa1mVohoLmBoHlDTF+5/VZlYRG+8ev8A7CycnJ6N4cajHZYpZGgmGlwl0kbOEESf91Vl7rAkECRHSSZ27/dZr6Yc5syTOUwSOUkXEdD/ALZXKLwHGDzQbEaewvsnX0d10WXAh4cTywd7A6jMgp0m1XEPbJbpBIBDrzr1n3RtrB7YEAa+hsYI/wAKlhHubjKkiAQACbBwN+XslXwlu+ynU4DTcc4hrzJyZi5hnudDHdZ2FpNo1Dct0yh4uDvPT/K6nEVHhgLQHta8h25yi0gRaIVbiHDqeMYHMd/EbIBNpEyGn5srUvpDgu4rZY4fWaS7KRBcNSZk3kbRcrUYZsRr9oXLcM4dWZWnJYxoQ7KSNCJsf3W/QxLy92YANv5Q7MCNZnaZ+Fi0l0aqTaNOjULHAiQRdrgV1fBvqc5wyuQQdHi0H+791xreSDJLTFrGOhHa6sUmxpokm1tEzgpdnqwShcr9N8dgilVNtGOO39p/ddWuyE1JHBODi6YMJkcJirJIapVYqd6AhUhEJCbKpoTQmIsQlCeE6koaE6SdADLE4pii45W6DXuf2VnimPDRlab7xssI14vlLukb+qynK9G3HD2FSfebaTfWekIargG627dvRC+o4NJAaDrckj0soqkzJEDQFp5jOttIt9lBsDVqcnIGmqbyYtOpmCYF7xuFy3H67waZkZW3I/m2tP8AMVucTxWVkh4MNMhwEW1Atba2i8o4pxWq6qTmk+ltT0tP7qacnSLTUVbNrimPzUnkmTciLD3HspfpnGnOxpcGnIHBrbZnC5nrpdc1hnPqu8MglzzlFrX/AE7rp+EcCFGpNV4zNcAAx02AkySPsOhTn/FbJg8novcVrhxIYN7gCL2nXawWYx2bMbAjlO0Wm32KtYpodVlgMWtc36nqgpMAJmOYz2OURPSYj7dFnHo3k/g9NozaAG3NFiBIjprdHhzoXCXddCLWHqpGkC0aXvflJ79EIphr+UAF0wJOoEz6fumQU+FPd4tbOY55ENgAWIItrB0VukJ8RjhLafl5ZnfXYm6biH8PDlwbcNzEawQQSbqXhtfxaYLHcrrE721aO6b+iXwlwtWxc3RzRAI6dBr+d1DRwGXEFzYAcOZg63lzeggfn2kw9F1PlhzqR8pmCAdRa8d+iMnLXj+XKGgwTOaYt0tr2PuhkBqeDichILal7nmaRAMk9CR8qdzS5z2NqZXkHlc20u5szT0k3R8RoFzRALqjQC0wJLZGdpMajp2CsMIM5yG7nQwQAL9JslXwd/SHhrnZcjyAWHLYQbAXHUK+KkGCZEXtobfZV5LXy6BsHHyuBEiT6/qp8+mwNoMG8dVLGTt/Hddj9McZzRSqGT/Keo6FcXmJFrkg62vsD2R0apDgWmC35B1mU1KnaInDJUeqwheqHAOI+PQa4+Ycrx/cN/dX3Lti8lZ58lTohITEKQhNCskiLU0KUhNCADSSSUjHVXiGKFNvc2CtLm+NvLq8bMH3N1E20tGnHG3srVHHqgLjENuep0HU/wCAncTNhf7abqn47nXpgmbA6iRM62j/ACsmzpRYqYpuYMkOO/r/AOrqOrUe42DTs0ZpaAfM8+lx791Bh8Q64AdDYLiSAHaEtDjbt7IH4l5L3DK2ZAc5xcAGXcco2vCV6HRkcZqmTLtAJA/uBgyPnRed4miH5gIMHa036rtX4B2JxLWguyW8ZwhtiDl3Ny4RYKOrwOi5/M0gNzNbksJETncRd3r07qYvHf0uUclRk/SFAAvqy05AWCRLszgL9oE37rQqvkgz1nl7/EzdScGqWdhmyYJc3IBcGDzu7GfVBVpZDdpiSDpc+UQJ6xdKW3ZUf4xoipUg3q3M6egJIIi+5MffqhqUswLXEXNjcEGLW6aqxVZaDcbz3vFrf76JmMDTm/mMgGDvMWJSsASwtAbOZ3JMCJkkOcBc2iYT0awcQ0E6aEEGL9vX4TVWguAdvBuLkCZ7mP1VPgWKc7xKbYPhVHEuJPNLjI02AKfqxXTotMxAcKmdstecuXoAIcD6gSqnCqIoVQxjiWvBMEiBUAE7CARCuCmGQACXOdJtqYNyb6CBfoEdSq3xGtJM/wDUaRMXBbvqOY/ZO9UJrdkwfmkCeVtwD0m/qpKrJY4yZbIDgIPKbH0/c6Ki4ZK8nmDpd3aSQI36n8K4auaaZDoLTPNlt0t2+UDJoeHtkh0gnKAG3FiQdyARb1ROBzyNCCHt/mIiRA6jRVqLoyhwizgHAktBJA1n39JVpzA4mYBDS253FjANyNEqAN1MOa5h0I21sZudjb8Knw6vlcaNTzAksmTLdZB1R4aq6oGy003TIB1giToIvdTGmKhLYMjQ3HSft+EmOy6P9/x21TkRaPRVqAjU7+beNgev/tS164YNLyPUtJi3ypA6X6SxWWtlOjxHuLhdmQvN8FUyuBB0gj2Mr0Dh2NbWp5m+43B7ro4ZVo4+eO7J4ShHCaF0HORwllUkJQgCJJJMkUOuTxjHeM683M+1l1ZK5LG1nB7j/c4+nRZz7RrxeyGo0auPXcj5hQVa4a63OWtByiMok8rYO5+UNRpggGJ6HSdwALqHAvFFxYS55u45zcknzDvlFvTusr2dFaJKtQuZ/EjM0AuH8rTqGgmxJgC2yz3HxaxY7lZo1tIWy3z5j69OyuY6p4tN7WkAOBLM0iIy2Ai4udOp6KCjDWHO6A5/NlLhORohrXGIHNvGqT7GuixhcFTptqGmy3LbMHTaWgkyQRm/C5v6mxrKAGYjOIPL/wDYLOE9wNflbONxAYQGgUw0NLssh7tmCYvAF/8AK4D6y4v45FNghjOoglwmfaSUVk6ByxVmh9HPdUr1KrARTyZHEjWoSC0RNwBc+vdauPaHGGEToDcxYXk+nwFz30hiqYoupg87nFzgb2gNlvt+FsE+bQf+V7mD/s9FM9Sorj3G2WMgIaZIi2wnL17GFXfIsNTJkm3ufU90D3GIF+0xvJAjsoA7K/KDeOUTcm5idrAfPZIokol2TO6S6JgDSdLnU/5UFGmKJeQMhq3Iy2Bg3E9yD7I6BhnhSS4TOXUZiXCD7xJVT6pYf+LYvNx5oIixieqpbdEydKxuC8T8YOZJDspE3OYXGYHT19lr1KzckzleGgSQS18CPSe491SwbWtoUGlkFrGui8w4Bz+hgq1VeHHyuAc1wOoGmmUGL+myNXoFeOydjCGAlxeWgmQJZpeBc7JmNLXCowZg8AENJ3Pmb01E+iGmCWGXDKRrdstjbWCo6T4GVxkyW5hpqNtIPT0SGE6rlFVlSzS8kO0jMQbzvNlaq4oB/M4kAa/1HUC9vbujqUWultztmOpne8WBi/qqNYDwnxLos/cyTE6CwmR2lMRqUX5miCCZ8twJuDPa6CpSM+JJZmbDyCCOW8id9VE55EwM0AOFutgLaaf4UtLEZpymYMRaxP6/spGiw13e7bg7aA/EHZPSbub/AP5kG8CLBRvMGQ0kHzRfLAjQ7EKWm4AQNG2v09tjP5SoZo0iJj4/VdN9LcUb/wBLLBJPMCIPr3XK4eZg7ab2Vv6OqiniYeMtyBImZPL6eqpSxpmU43FnoxCaESS7DhGhKE6SAKspiU0oSUDESub+oKXh8w8jzzWJg76dV0JKhxdAVGFp3/OxCzmrWi4OmchqJENm+tiDa/3Nv3UWIcIu4ANu4GBbYE/5VbGVnNflucsjofk+qGkwRemGgyNjrMydJM6LC7OuhUy2qS5phuXI1wJBBmSBGuiixLyTdzI0a2A10NMhx0HW29uqrY2oZl1V3hizWZJgjVxIsdxEQEFZjiGth0OhpIGUho36qbLoJ7A+5JLbyWwb5TlvcbAJqORtGAxrZE6AmP6ZnUmf91bEF2RrG80aEiBlA1gdPyVTrXphriS28wT1mG6AX/KX4OjNoH/jGo5zWt8Ugtc0tiCCWsjbr0lO6oCQS4EGQJjWdJlaLqkPPI11iBLQ8td5jrach12nuq4qsLfKOYxmd5Wi+trCRHwmwWloiqUv5Wl4FuYNmJAuToE/gtY60mIALnEkmfMYtIFrap8SCGtEjl2aXHctkkgTAJ2/RC5j21HZg2R0Jnyg3tY9kAQgwXVd9ReTAEPF9jE+qLEVmVGQ4FzX7G1o+Z0+VHVeS4AguaSYMWIANhG079k9QWyybMiQL8se26dCsna0eWSRa5c7lAGmb4+N0wJF8rgJEgumG7w2dPwlTe0gRpYkT8EgoaLyC4lvKZIc0gkNaIGcG+l90ICTD0QebMS0izYIGWYGsz00T1qjoBbEDzF1nANsOQC5+Agq5s0a3BzBwgTIMbiykbV5eW9xBkmNiAdj690wLFDExlE3JFrRPfvAVmoczyJgACRYE7xbbRZlWo27YJAywAeY5iC11ttNe6u0ySDrI8us30BnsLpAIs/jSHEgNh3QOLifvPXZRNFT/luEDI5ocNsx321kG3urFB8gZhDgdt+sx7X9VJJsT/KTNutiUAKliS2QSAcwm9iNhJ6hWm1No3942/3us5lbnId1tYEgCCJPXf3V3xAW2MOPxPbSet+qdehGhRdoWkH0XTfSnDczzXfeOVg2AG65OlUaKZeeUxpa5P5XU/Q9Z5zCP4epn+rt+yFTasjkvF0dgClKBJdlHCHKeUEpSigKpKElIlCSpKFKZJMgDkvrTh5jxGWnzW3F1z9DGipSLmkmDBAtlgXmSvR8XQFRha7QhcHX4aKGcAHmPN0tNgPdc044tnXxTtUZeFLmtIm0kABogNcL9jv8Jqj2NdkYTZs8wMZpjlJsAEVRsAk3DgRpt0VMvAaPvEk9lBsKq8ku5AR62a7QxJ1MTbuosQ0lgEWgASSNLEwDp7Jw5xMz5ZnYzaLSgcxpEmYMkgkAanKLX7oAavSAa0MIGYGYOk2sB391D4uaRBhjxBBgXg2NtDrCLx+UdQYiIGgiAFE8WEzYzebd7beqdAO+qTJeANbgk6WMmO43VXE4kx5DULyAIuYga+9lPXbPWXGHERYZeYibToiyhogNg+5JjS5KNITtjikZYfKYIExLczbwOlhp0CBsgaTe51uAMwtoJ/BSrP5SJy8oExJ7763+UANgG3NrdT/MfhNA9EwYcxIbtY2iCbgj1CTxci8gSfb91I0X0iJH+9Co3guIE9dSDYXy30FjdFE2BUfMESGDY6m3pYbqRpOcjyiBcRPt8RdBXBzAkGN4iJAEg7pwZbYDsNAB7oY0adOq1si3ML+8C8G8AbdU9OhmqgiRYz0Jvp3ss5r5YTF26Gfa/XVXMG8mmY5oG/5nZH4Og2NMc1p1uSB/5fZR8T4gBodBoJ9/0VTGYl+VtiDoe5GhjqsTHV4tN91cY3sylOnRq4TioeZNidyTaBae628HXzNMGQGi0RcXbEdf1XKcMw3iiABnaZFvM3cH0XYcDwTnECCAPMSBHaJ91EtOjSPVs0OGYI1KjWBsja+xO83EXXpHDsG2jTDG7anqeqzvp7hbaLJiCdOsLYW3Fx1tnJzcmTpBynlAlK2MA5TyglJAFUoZTlCpLHSTJIAdYv1BhJGbY2P6FbKCrTDmkHQqZRtFRdOzzetQMlh307HZclxGhWoucC4i9u69C4xg8pI3GncbFZHFcP4tIOgZm+b9Cufa2dadqjMwrXupB1QBuYTB36OHSYVdzQ2mSTMyLmIN59Nr91u4p4qMbVbaRcAmA4WIhZlUF3K4W1neeqKbeh2kjLpOgy2O9jreydlcXHt67aqxjuDeG0EO5nSYHlvcR3VDDV+bLlnaxkzumlY267DpPh2mnUTee/p7Jnvl4NiIj0uSXHrsOyu4nh7muEifS8esa2UNOgSJAy30iJv0SGV3gHSNfibFPSNxG1txJ9PdHT4cWjmcLWgC8AW9EWGo5Q3cxzTczNydpISGixhqXiAgRZzrjQ7Ce9xb1VZzDIm0gE9eYAxPvp2K08O4ttECxEibzq7/AHZGMOC+YiRMbSBJv6X9k070JqlZkf8AFkX8ovIJsYy39Uv+LI5T7A3IkCY6/stljwDGUH1AP+hQ8UqNDWtpsa17tSJ06RMDdXizLNFIMbOvKdY+94UtTGsY8eXQCADMAyDa0R16BUsQ/KI3P6Lb4Zww1mNcIsMrhIGl2n4MfCmaSKhK+wKFXOYaBB1sRbbXtqrtHhgq+ZoLBc5wC0ADWTdX8HwhjDOpCq/U+LhgoM81Qc3ZnT3P2BQoe3ocuT0jn+BYIOxRNIEMzHLrMTbVeqcHwEwSOUdtSsD6S4NDQIgm5PQLu6bA0ADQLTjjbs5uafpBp5TJLc5w5SQylKACToUkAVyhKNCUigUkkyBjpJkkCKHGcH4jJHmb9xuFyrKQDiNnj7ruSVgcV4bBzMHeOhWU4ezbjn6Zx+GPh1nUneWp5ez9vnT4UOKpQ4rQ4/QzNzC3prKrl4rUg8ebR3/cN/Q6rJaN3st4dgqUSCAS0GDadLfdcO6aVedDmkes2K7ThJg5SdQsD6nwWV+YKupWJbVG6WBzBVDpzAcvQ3BnaxWOTczJI/2yt/TVXNRcw3yw72NvyPuoK7RmIunGKi9ClJyWwsFhm1HZT7be0qLGYM4fK06uJPUhtgPm6lwLIqWPdTfUjyarD2ASxWVjUnjRRNTnGxHwQeq38FgAXCqHgMF3tdMjrFrgibLnqbMzwF0GLfkw8DVxAjtEn8D5Tkk2JOomWWc34np3WXiahdUJ+PayvVahaw/lZdUw2NZVEFfzuXb8BoltMTuua4Hhsz7hdpQEC/sFHbLelQWIrhjXOPlaJPfsPwsjgmENeqarxdx0/AHsi4lUNaoKbdGnm7u6ey7H6d4YKbASPT91TWTohvCNmpw/CimyNzr+ytygTroSpHK3YSdCnQA6SZOgB0pTJSgCJMU6ZIYJQoyEJCQxkydJADFC4IkLkxHPcc4eYLmiRuOndclhX+HUIPlfY9jsV6U8SFzXG/p8PlzAJ6afCynDdo3hyapmJQGV/RQfU9EupyLwrnhGAHAhzeu8J8VdhBWZqns5r6aqOZWAOjpb83H3C1Me2+izRh8r5BvIjbQra4iqsRS4e2HlLjzM1RvYSjwfm6KPi05x6ao9i9EXCqXP1Wlxg3aOg+51/RV+Dsv1UmMMvJ6lJdjfRnYph8P1Pt1VAskj7rVx45QPdQYGgHOFk30JLZscGwuVs9VfxdbIJHmNm9u6PD0ogBa2D4OHPD6g00CcV8FKSW2V/prg1s7x/ldY1RNECyMFbRjic0pOTskToAUUqiQk8oU6QDp0MpSgYRKGUxKaUCEkkkkUMmRJIACEMKSE0IAjhCVLlQlqAI4QPapy1A4JiMvGYFr9QsHG8Oe0ct+267AsUFXDypcEyozaPJ+JMe18lpC1KGI8SmOosV2uJ4aHaiVl1fp9urbeizcGarl+nO0WkFBj4MLXqcAfs75Cq4j6dqO1clTKzRT4S8Sb6KWoyXSruE+ni3Vx+FpUOCtGoJ9UKLE+RHI4w5nwJPotjhHC3m4afddPQwDRo0fCv02QrXG/ZD5vhW4fgAwSbu/C0WoAjatUkjFtskBRhRhGEwDCcFCE4UgGEgUKcFAwkxKaULigB3FBmQuchlAiynTBOkMSSScIAZKEk6AGhDCNJMAcqEtUgTJiAyISxTBMUxEDqSjNFW0xSApmghOGCuISmFmVxHAvcyKdjMzbVoJYLg/z5dtAVRdgq4dILySTo6nEF17Ftv4bRH9zu66RMk42UptaMZmFrFsOvG4IEyDuI2tMC7gYsosPhMSzLcENmQS3K7mEEHLmbaSdbmBFlvJIxDP8ME4XFbvmDbLkaDlDi0kwTDjkkeoFlI7CYkZstSSMuUuyc0QSHgNsLO0g8/8AatopBLEfkfxGFWwuJcHNzWdESaYOUwHteWs3GaMuk62Eu3CYo3L4cGuynkBBcPLEFsZmsM3MZgt0JwliPyP4jFNDFGefLYx/0zzQ8COSwnIbzoVLTpYgPBcczdS2WC8v5bDQBzd9Wd1qp0UGf4jBoYPEgNk6SSMzMwe4Q4tOWIkus4GxnWwZv/MEkmclohgbUIOrRlzNkAdRznSLb4SRiPyfiMUU8UB550Ik05kAZmvhkQYMRpmubAJzTrtY1rS7laBJdTL3GebMS2Jy6RvqtYqMooWf4jHfQxJB/iQeaCPDOo5M0suQXHSLM0utRO5CmkS5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data:image/jpeg;base64,/9j/4AAQSkZJRgABAQAAAQABAAD/2wCEAAkGBxQRDxUUEhQWFBUUFxgXFhYUFBQVFBcVFBYXFxQVFRcYHCggGholGxYYJDEhJSkrLi4uGB8zODMsNygtMisBCgoKDg0OGhAQGywkICQsLCwsLCwsLCwsLCwsLCw0LCwsLCwsLCwsLCwsLCwsLCw0LCwsLCwsLCwsLCwsLCwsLP/AABEIAMoA+QMBIgACEQEDEQH/xAAbAAABBQEBAAAAAAAAAAAAAAACAAEDBAUGB//EADoQAAEDAgQEBQMCBgEEAwEAAAEAAhEDIQQSMUEFIlFhEzJxgZEGobHB0SNCUmLh8BQzcoLxFlOyB//EABkBAAMBAQEAAAAAAAAAAAAAAAABAgMEBf/EACMRAAICAgIDAQADAQAAAAAAAAABAhESIQMxE0FRYSJCkQT/2gAMAwEAAhEDEQA/APRAEQCYBGAgBAImsSCkBQA7WooTSnlACCJMiQBGaabwlMESYELaCkfSsjJi5XP8W+qGMltOHH+r+X26qZTUexxjKT0X61drBLiGjus3Acfp1q5pMBJDc07RMabLhuL8bdWceY+pENA3j7rFwfFqtCsKlIsDrgkibH+rsY0/Cw8rlLXR1eDGLb7PZ3NTZFyDvro+GHCkLxcmATvA6IsN/wD0FuYsqU4fEtg2dPqr80TLwTqzq8qWVc3S+vaJeA6m5rN3TMH/ALYuFc/+YYcuIaHOblkOAEHsO6ryxJXHJ+jXITKlgeP0K5hrsrv6XQD+xWjlTjJS6JcXF0wAUQKWVPCokcPKMVlGmKAJxWCMFVCmmEAXUpVVtYqdtQFABEoCjIQkJ2KiJ7ZUPgN6D4U7kMqrFQ0IgE8JwFJQ0IglCeEAJIBOnhADSiDk0JIAMFZfHvqOhg2zVdzHRg8x79gs3j/HnUmOcywbp3K8W+oeJVK1R76hMuO/2WEuRt4x/wBOjj4VWU+jvOI/WD8Qw1HvFKiHQGtJBeAb39bLlMf9TsqE5XAXGUXgdb7riKjnPgAucG6ASYEyYA7lb/C/pcvdTFR4a+oRFOPKCQAXnqSdB0SXCvbK8/qKoVXiDnyMxP8AdsJ6qJmNLZze0HWVs1OHCi51PLMSDItYxofRRVsO1sWbt/LB9ArxS9Ccm+2PRx9R1KGNJbBAz2MixLZ1hVsJxGlRDm1S7xNiWkktG07a/ZbGGaJmo4ERABIiFlcd4dUqUzkDTDszYInLEQJ77IpIMpPrZNgcfTrVg1riQ6Sdi0NEkmbK/XqeFkcTq5zY3DmwCOlpH2WfwbhooU5ewh7mkPJMsIvDZ2m3wqvFXPeQWgFsQMrS23XrPU9k6i0K5Ls1a/G2B8hsCBJsDI7jVdtwL6se0AP/AIjCBqZc33/Qrx2qwsME5wCN9rEtlbmCxWWIBBmGx1knKeuwWMoY7RrGa5NSR73w/H0q4mm4T/SbOHsrnhLyTCYo5Q67T03B3C3uGfU1VhguzgbPv8ORHna7Il/zP+p3ZpFCWqtwjjdPECByv/pJv6jqtPKuiMlJWjmaadMpFqbKrxah8MJiKYapW01PkTwgCNspOdCMqtXKEgHNUIcw6qBzUMJ0Ky/CUJ08IGNCeEk6AEAnhKEz3ACTsgBnuAEnQLB4jxPNZtm6dyf2TcRxJqayGg2HX1WLji8VBkYTac8gM1uOuaOnVYTm30dHHxrtnO/VfEPFf4LZOlhu/T7LmsXwOu8w9su0A5Wu+JXotDhtJjjUiarpJJBkCXEluzReOphVa9Pw+md8nnsINuU6TvHdZqOKv2dDalr0c39MfS5DXBwNNxOuj7dOjfys36vNTDuZkcTEuktAuYvPWy6/iHEPA5JjYuH3kz0/JWOxtPH1/DMuZTlzyGxNrQ7a/wCFpZk46MfhNKpimurVqpMgD1IJJt95G5KtYnJmkBtu5sPWbqWrWa1mVohoLmBoHlDTF+5/VZlYRG+8ev8A7CycnJ6N4cajHZYpZGgmGlwl0kbOEESf91Vl7rAkECRHSSZ27/dZr6Yc5syTOUwSOUkXEdD/ALZXKLwHGDzQbEaewvsnX0d10WXAh4cTywd7A6jMgp0m1XEPbJbpBIBDrzr1n3RtrB7YEAa+hsYI/wAKlhHubjKkiAQACbBwN+XslXwlu+ynU4DTcc4hrzJyZi5hnudDHdZ2FpNo1Dct0yh4uDvPT/K6nEVHhgLQHta8h25yi0gRaIVbiHDqeMYHMd/EbIBNpEyGn5srUvpDgu4rZY4fWaS7KRBcNSZk3kbRcrUYZsRr9oXLcM4dWZWnJYxoQ7KSNCJsf3W/QxLy92YANv5Q7MCNZnaZ+Fi0l0aqTaNOjULHAiQRdrgV1fBvqc5wyuQQdHi0H+791xreSDJLTFrGOhHa6sUmxpokm1tEzgpdnqwShcr9N8dgilVNtGOO39p/ddWuyE1JHBODi6YMJkcJirJIapVYqd6AhUhEJCbKpoTQmIsQlCeE6koaE6SdADLE4pii45W6DXuf2VnimPDRlab7xssI14vlLukb+qynK9G3HD2FSfebaTfWekIargG627dvRC+o4NJAaDrckj0soqkzJEDQFp5jOttIt9lBsDVqcnIGmqbyYtOpmCYF7xuFy3H67waZkZW3I/m2tP8AMVucTxWVkh4MNMhwEW1Atba2i8o4pxWq6qTmk+ltT0tP7qacnSLTUVbNrimPzUnkmTciLD3HspfpnGnOxpcGnIHBrbZnC5nrpdc1hnPqu8MglzzlFrX/AE7rp+EcCFGpNV4zNcAAx02AkySPsOhTn/FbJg8novcVrhxIYN7gCL2nXawWYx2bMbAjlO0Wm32KtYpodVlgMWtc36nqgpMAJmOYz2OURPSYj7dFnHo3k/g9NozaAG3NFiBIjprdHhzoXCXddCLWHqpGkC0aXvflJ79EIphr+UAF0wJOoEz6fumQU+FPd4tbOY55ENgAWIItrB0VukJ8RjhLafl5ZnfXYm6biH8PDlwbcNzEawQQSbqXhtfxaYLHcrrE721aO6b+iXwlwtWxc3RzRAI6dBr+d1DRwGXEFzYAcOZg63lzeggfn2kw9F1PlhzqR8pmCAdRa8d+iMnLXj+XKGgwTOaYt0tr2PuhkBqeDichILal7nmaRAMk9CR8qdzS5z2NqZXkHlc20u5szT0k3R8RoFzRALqjQC0wJLZGdpMajp2CsMIM5yG7nQwQAL9JslXwd/SHhrnZcjyAWHLYQbAXHUK+KkGCZEXtobfZV5LXy6BsHHyuBEiT6/qp8+mwNoMG8dVLGTt/Hddj9McZzRSqGT/Keo6FcXmJFrkg62vsD2R0apDgWmC35B1mU1KnaInDJUeqwheqHAOI+PQa4+Ycrx/cN/dX3Lti8lZ58lTohITEKQhNCskiLU0KUhNCADSSSUjHVXiGKFNvc2CtLm+NvLq8bMH3N1E20tGnHG3srVHHqgLjENuep0HU/wCAncTNhf7abqn47nXpgmbA6iRM62j/ACsmzpRYqYpuYMkOO/r/AOrqOrUe42DTs0ZpaAfM8+lx791Bh8Q64AdDYLiSAHaEtDjbt7IH4l5L3DK2ZAc5xcAGXcco2vCV6HRkcZqmTLtAJA/uBgyPnRed4miH5gIMHa036rtX4B2JxLWguyW8ZwhtiDl3Ny4RYKOrwOi5/M0gNzNbksJETncRd3r07qYvHf0uUclRk/SFAAvqy05AWCRLszgL9oE37rQqvkgz1nl7/EzdScGqWdhmyYJc3IBcGDzu7GfVBVpZDdpiSDpc+UQJ6xdKW3ZUf4xoipUg3q3M6egJIIi+5MffqhqUswLXEXNjcEGLW6aqxVZaDcbz3vFrf76JmMDTm/mMgGDvMWJSsASwtAbOZ3JMCJkkOcBc2iYT0awcQ0E6aEEGL9vX4TVWguAdvBuLkCZ7mP1VPgWKc7xKbYPhVHEuJPNLjI02AKfqxXTotMxAcKmdstecuXoAIcD6gSqnCqIoVQxjiWvBMEiBUAE7CARCuCmGQACXOdJtqYNyb6CBfoEdSq3xGtJM/wDUaRMXBbvqOY/ZO9UJrdkwfmkCeVtwD0m/qpKrJY4yZbIDgIPKbH0/c6Ki4ZK8nmDpd3aSQI36n8K4auaaZDoLTPNlt0t2+UDJoeHtkh0gnKAG3FiQdyARb1ROBzyNCCHt/mIiRA6jRVqLoyhwizgHAktBJA1n39JVpzA4mYBDS253FjANyNEqAN1MOa5h0I21sZudjb8Knw6vlcaNTzAksmTLdZB1R4aq6oGy003TIB1giToIvdTGmKhLYMjQ3HSft+EmOy6P9/x21TkRaPRVqAjU7+beNgev/tS164YNLyPUtJi3ypA6X6SxWWtlOjxHuLhdmQvN8FUyuBB0gj2Mr0Dh2NbWp5m+43B7ro4ZVo4+eO7J4ShHCaF0HORwllUkJQgCJJJMkUOuTxjHeM683M+1l1ZK5LG1nB7j/c4+nRZz7RrxeyGo0auPXcj5hQVa4a63OWtByiMok8rYO5+UNRpggGJ6HSdwALqHAvFFxYS55u45zcknzDvlFvTusr2dFaJKtQuZ/EjM0AuH8rTqGgmxJgC2yz3HxaxY7lZo1tIWy3z5j69OyuY6p4tN7WkAOBLM0iIy2Ai4udOp6KCjDWHO6A5/NlLhORohrXGIHNvGqT7GuixhcFTptqGmy3LbMHTaWgkyQRm/C5v6mxrKAGYjOIPL/wDYLOE9wNflbONxAYQGgUw0NLssh7tmCYvAF/8AK4D6y4v45FNghjOoglwmfaSUVk6ByxVmh9HPdUr1KrARTyZHEjWoSC0RNwBc+vdauPaHGGEToDcxYXk+nwFz30hiqYoupg87nFzgb2gNlvt+FsE+bQf+V7mD/s9FM9Sorj3G2WMgIaZIi2wnL17GFXfIsNTJkm3ufU90D3GIF+0xvJAjsoA7K/KDeOUTcm5idrAfPZIokol2TO6S6JgDSdLnU/5UFGmKJeQMhq3Iy2Bg3E9yD7I6BhnhSS4TOXUZiXCD7xJVT6pYf+LYvNx5oIixieqpbdEydKxuC8T8YOZJDspE3OYXGYHT19lr1KzckzleGgSQS18CPSe491SwbWtoUGlkFrGui8w4Bz+hgq1VeHHyuAc1wOoGmmUGL+myNXoFeOydjCGAlxeWgmQJZpeBc7JmNLXCowZg8AENJ3Pmb01E+iGmCWGXDKRrdstjbWCo6T4GVxkyW5hpqNtIPT0SGE6rlFVlSzS8kO0jMQbzvNlaq4oB/M4kAa/1HUC9vbujqUWultztmOpne8WBi/qqNYDwnxLos/cyTE6CwmR2lMRqUX5miCCZ8twJuDPa6CpSM+JJZmbDyCCOW8id9VE55EwM0AOFutgLaaf4UtLEZpymYMRaxP6/spGiw13e7bg7aA/EHZPSbub/AP5kG8CLBRvMGQ0kHzRfLAjQ7EKWm4AQNG2v09tjP5SoZo0iJj4/VdN9LcUb/wBLLBJPMCIPr3XK4eZg7ab2Vv6OqiniYeMtyBImZPL6eqpSxpmU43FnoxCaESS7DhGhKE6SAKspiU0oSUDESub+oKXh8w8jzzWJg76dV0JKhxdAVGFp3/OxCzmrWi4OmchqJENm+tiDa/3Nv3UWIcIu4ANu4GBbYE/5VbGVnNflucsjofk+qGkwRemGgyNjrMydJM6LC7OuhUy2qS5phuXI1wJBBmSBGuiixLyTdzI0a2A10NMhx0HW29uqrY2oZl1V3hizWZJgjVxIsdxEQEFZjiGth0OhpIGUho36qbLoJ7A+5JLbyWwb5TlvcbAJqORtGAxrZE6AmP6ZnUmf91bEF2RrG80aEiBlA1gdPyVTrXphriS28wT1mG6AX/KX4OjNoH/jGo5zWt8Ugtc0tiCCWsjbr0lO6oCQS4EGQJjWdJlaLqkPPI11iBLQ8td5jrach12nuq4qsLfKOYxmd5Wi+trCRHwmwWloiqUv5Wl4FuYNmJAuToE/gtY60mIALnEkmfMYtIFrap8SCGtEjl2aXHctkkgTAJ2/RC5j21HZg2R0Jnyg3tY9kAQgwXVd9ReTAEPF9jE+qLEVmVGQ4FzX7G1o+Z0+VHVeS4AguaSYMWIANhG079k9QWyybMiQL8se26dCsna0eWSRa5c7lAGmb4+N0wJF8rgJEgumG7w2dPwlTe0gRpYkT8EgoaLyC4lvKZIc0gkNaIGcG+l90ICTD0QebMS0izYIGWYGsz00T1qjoBbEDzF1nANsOQC5+Agq5s0a3BzBwgTIMbiykbV5eW9xBkmNiAdj690wLFDExlE3JFrRPfvAVmoczyJgACRYE7xbbRZlWo27YJAywAeY5iC11ttNe6u0ySDrI8us30BnsLpAIs/jSHEgNh3QOLifvPXZRNFT/luEDI5ocNsx321kG3urFB8gZhDgdt+sx7X9VJJsT/KTNutiUAKliS2QSAcwm9iNhJ6hWm1No3942/3us5lbnId1tYEgCCJPXf3V3xAW2MOPxPbSet+qdehGhRdoWkH0XTfSnDczzXfeOVg2AG65OlUaKZeeUxpa5P5XU/Q9Z5zCP4epn+rt+yFTasjkvF0dgClKBJdlHCHKeUEpSigKpKElIlCSpKFKZJMgDkvrTh5jxGWnzW3F1z9DGipSLmkmDBAtlgXmSvR8XQFRha7QhcHX4aKGcAHmPN0tNgPdc044tnXxTtUZeFLmtIm0kABogNcL9jv8Jqj2NdkYTZs8wMZpjlJsAEVRsAk3DgRpt0VMvAaPvEk9lBsKq8ku5AR62a7QxJ1MTbuosQ0lgEWgASSNLEwDp7Jw5xMz5ZnYzaLSgcxpEmYMkgkAanKLX7oAavSAa0MIGYGYOk2sB391D4uaRBhjxBBgXg2NtDrCLx+UdQYiIGgiAFE8WEzYzebd7beqdAO+qTJeANbgk6WMmO43VXE4kx5DULyAIuYga+9lPXbPWXGHERYZeYibToiyhogNg+5JjS5KNITtjikZYfKYIExLczbwOlhp0CBsgaTe51uAMwtoJ/BSrP5SJy8oExJ7763+UANgG3NrdT/MfhNA9EwYcxIbtY2iCbgj1CTxci8gSfb91I0X0iJH+9Co3guIE9dSDYXy30FjdFE2BUfMESGDY6m3pYbqRpOcjyiBcRPt8RdBXBzAkGN4iJAEg7pwZbYDsNAB7oY0adOq1si3ML+8C8G8AbdU9OhmqgiRYz0Jvp3ss5r5YTF26Gfa/XVXMG8mmY5oG/5nZH4Og2NMc1p1uSB/5fZR8T4gBodBoJ9/0VTGYl+VtiDoe5GhjqsTHV4tN91cY3sylOnRq4TioeZNidyTaBae628HXzNMGQGi0RcXbEdf1XKcMw3iiABnaZFvM3cH0XYcDwTnECCAPMSBHaJ91EtOjSPVs0OGYI1KjWBsja+xO83EXXpHDsG2jTDG7anqeqzvp7hbaLJiCdOsLYW3Fx1tnJzcmTpBynlAlK2MA5TyglJAFUoZTlCpLHSTJIAdYv1BhJGbY2P6FbKCrTDmkHQqZRtFRdOzzetQMlh307HZclxGhWoucC4i9u69C4xg8pI3GncbFZHFcP4tIOgZm+b9Cufa2dadqjMwrXupB1QBuYTB36OHSYVdzQ2mSTMyLmIN59Nr91u4p4qMbVbaRcAmA4WIhZlUF3K4W1neeqKbeh2kjLpOgy2O9jreydlcXHt67aqxjuDeG0EO5nSYHlvcR3VDDV+bLlnaxkzumlY267DpPh2mnUTee/p7Jnvl4NiIj0uSXHrsOyu4nh7muEifS8esa2UNOgSJAy30iJv0SGV3gHSNfibFPSNxG1txJ9PdHT4cWjmcLWgC8AW9EWGo5Q3cxzTczNydpISGixhqXiAgRZzrjQ7Ce9xb1VZzDIm0gE9eYAxPvp2K08O4ttECxEibzq7/AHZGMOC+YiRMbSBJv6X9k070JqlZkf8AFkX8ovIJsYy39Uv+LI5T7A3IkCY6/stljwDGUH1AP+hQ8UqNDWtpsa17tSJ06RMDdXizLNFIMbOvKdY+94UtTGsY8eXQCADMAyDa0R16BUsQ/KI3P6Lb4Zww1mNcIsMrhIGl2n4MfCmaSKhK+wKFXOYaBB1sRbbXtqrtHhgq+ZoLBc5wC0ADWTdX8HwhjDOpCq/U+LhgoM81Qc3ZnT3P2BQoe3ocuT0jn+BYIOxRNIEMzHLrMTbVeqcHwEwSOUdtSsD6S4NDQIgm5PQLu6bA0ADQLTjjbs5uafpBp5TJLc5w5SQylKACToUkAVyhKNCUigUkkyBjpJkkCKHGcH4jJHmb9xuFyrKQDiNnj7ruSVgcV4bBzMHeOhWU4ezbjn6Zx+GPh1nUneWp5ez9vnT4UOKpQ4rQ4/QzNzC3prKrl4rUg8ebR3/cN/Q6rJaN3st4dgqUSCAS0GDadLfdcO6aVedDmkes2K7ThJg5SdQsD6nwWV+YKupWJbVG6WBzBVDpzAcvQ3BnaxWOTczJI/2yt/TVXNRcw3yw72NvyPuoK7RmIunGKi9ClJyWwsFhm1HZT7be0qLGYM4fK06uJPUhtgPm6lwLIqWPdTfUjyarD2ASxWVjUnjRRNTnGxHwQeq38FgAXCqHgMF3tdMjrFrgibLnqbMzwF0GLfkw8DVxAjtEn8D5Tkk2JOomWWc34np3WXiahdUJ+PayvVahaw/lZdUw2NZVEFfzuXb8BoltMTuua4Hhsz7hdpQEC/sFHbLelQWIrhjXOPlaJPfsPwsjgmENeqarxdx0/AHsi4lUNaoKbdGnm7u6ey7H6d4YKbASPT91TWTohvCNmpw/CimyNzr+ytygTroSpHK3YSdCnQA6SZOgB0pTJSgCJMU6ZIYJQoyEJCQxkydJADFC4IkLkxHPcc4eYLmiRuOndclhX+HUIPlfY9jsV6U8SFzXG/p8PlzAJ6afCynDdo3hyapmJQGV/RQfU9EupyLwrnhGAHAhzeu8J8VdhBWZqns5r6aqOZWAOjpb83H3C1Me2+izRh8r5BvIjbQra4iqsRS4e2HlLjzM1RvYSjwfm6KPi05x6ao9i9EXCqXP1Wlxg3aOg+51/RV+Dsv1UmMMvJ6lJdjfRnYph8P1Pt1VAskj7rVx45QPdQYGgHOFk30JLZscGwuVs9VfxdbIJHmNm9u6PD0ogBa2D4OHPD6g00CcV8FKSW2V/prg1s7x/ldY1RNECyMFbRjic0pOTskToAUUqiQk8oU6QDp0MpSgYRKGUxKaUCEkkkkUMmRJIACEMKSE0IAjhCVLlQlqAI4QPapy1A4JiMvGYFr9QsHG8Oe0ct+267AsUFXDypcEyozaPJ+JMe18lpC1KGI8SmOosV2uJ4aHaiVl1fp9urbeizcGarl+nO0WkFBj4MLXqcAfs75Cq4j6dqO1clTKzRT4S8Sb6KWoyXSruE+ni3Vx+FpUOCtGoJ9UKLE+RHI4w5nwJPotjhHC3m4afddPQwDRo0fCv02QrXG/ZD5vhW4fgAwSbu/C0WoAjatUkjFtskBRhRhGEwDCcFCE4UgGEgUKcFAwkxKaULigB3FBmQuchlAiynTBOkMSSScIAZKEk6AGhDCNJMAcqEtUgTJiAyISxTBMUxEDqSjNFW0xSApmghOGCuISmFmVxHAvcyKdjMzbVoJYLg/z5dtAVRdgq4dILySTo6nEF17Ftv4bRH9zu66RMk42UptaMZmFrFsOvG4IEyDuI2tMC7gYsosPhMSzLcENmQS3K7mEEHLmbaSdbmBFlvJIxDP8ME4XFbvmDbLkaDlDi0kwTDjkkeoFlI7CYkZstSSMuUuyc0QSHgNsLO0g8/8AatopBLEfkfxGFWwuJcHNzWdESaYOUwHteWs3GaMuk62Eu3CYo3L4cGuynkBBcPLEFsZmsM3MZgt0JwliPyP4jFNDFGefLYx/0zzQ8COSwnIbzoVLTpYgPBcczdS2WC8v5bDQBzd9Wd1qp0UGf4jBoYPEgNk6SSMzMwe4Q4tOWIkus4GxnWwZv/MEkmclohgbUIOrRlzNkAdRznSLb4SRiPyfiMUU8UB550Ik05kAZmvhkQYMRpmubAJzTrtY1rS7laBJdTL3GebMS2Jy6RvqtYqMooWf4jHfQxJB/iQeaCPDOo5M0suQXHSLM0utRO5CmkS5W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AutoShape 6" descr="data:image/jpeg;base64,/9j/4AAQSkZJRgABAQAAAQABAAD/2wCEAAkGBxQRDxUUEhQWFBUUFxgXFhYUFBQVFBcVFBYXFxQVFRcYHCggGholGxYYJDEhJSkrLi4uGB8zODMsNygtMisBCgoKDg0OGhAQGywkICQsLCwsLCwsLCwsLCwsLCw0LCwsLCwsLCwsLCwsLCwsLCw0LCwsLCwsLCwsLCwsLCwsLP/AABEIAMoA+QMBIgACEQEDEQH/xAAbAAABBQEBAAAAAAAAAAAAAAACAAEDBAUGB//EADoQAAEDAgQEBQMCBgEEAwEAAAEAAhEDIQQSMUEFIlFhEzJxgZEGobHB0SNCUmLh8BQzcoLxFlOyB//EABkBAAMBAQEAAAAAAAAAAAAAAAABAgMEBf/EACMRAAICAgIDAQADAQAAAAAAAAABAhESIQMxE0FRYSJCkQT/2gAMAwEAAhEDEQA/APRAEQCYBGAgBAImsSCkBQA7WooTSnlACCJMiQBGaabwlMESYELaCkfSsjJi5XP8W+qGMltOHH+r+X26qZTUexxjKT0X61drBLiGjus3Acfp1q5pMBJDc07RMabLhuL8bdWceY+pENA3j7rFwfFqtCsKlIsDrgkibH+rsY0/Cw8rlLXR1eDGLb7PZ3NTZFyDvro+GHCkLxcmATvA6IsN/wD0FuYsqU4fEtg2dPqr80TLwTqzq8qWVc3S+vaJeA6m5rN3TMH/ALYuFc/+YYcuIaHOblkOAEHsO6ryxJXHJ+jXITKlgeP0K5hrsrv6XQD+xWjlTjJS6JcXF0wAUQKWVPCokcPKMVlGmKAJxWCMFVCmmEAXUpVVtYqdtQFABEoCjIQkJ2KiJ7ZUPgN6D4U7kMqrFQ0IgE8JwFJQ0IglCeEAJIBOnhADSiDk0JIAMFZfHvqOhg2zVdzHRg8x79gs3j/HnUmOcywbp3K8W+oeJVK1R76hMuO/2WEuRt4x/wBOjj4VWU+jvOI/WD8Qw1HvFKiHQGtJBeAb39bLlMf9TsqE5XAXGUXgdb7riKjnPgAucG6ASYEyYA7lb/C/pcvdTFR4a+oRFOPKCQAXnqSdB0SXCvbK8/qKoVXiDnyMxP8AdsJ6qJmNLZze0HWVs1OHCi51PLMSDItYxofRRVsO1sWbt/LB9ArxS9Ccm+2PRx9R1KGNJbBAz2MixLZ1hVsJxGlRDm1S7xNiWkktG07a/ZbGGaJmo4ERABIiFlcd4dUqUzkDTDszYInLEQJ77IpIMpPrZNgcfTrVg1riQ6Sdi0NEkmbK/XqeFkcTq5zY3DmwCOlpH2WfwbhooU5ewh7mkPJMsIvDZ2m3wqvFXPeQWgFsQMrS23XrPU9k6i0K5Ls1a/G2B8hsCBJsDI7jVdtwL6se0AP/AIjCBqZc33/Qrx2qwsME5wCN9rEtlbmCxWWIBBmGx1knKeuwWMoY7RrGa5NSR73w/H0q4mm4T/SbOHsrnhLyTCYo5Q67T03B3C3uGfU1VhguzgbPv8ORHna7Il/zP+p3ZpFCWqtwjjdPECByv/pJv6jqtPKuiMlJWjmaadMpFqbKrxah8MJiKYapW01PkTwgCNspOdCMqtXKEgHNUIcw6qBzUMJ0Ky/CUJ08IGNCeEk6AEAnhKEz3ACTsgBnuAEnQLB4jxPNZtm6dyf2TcRxJqayGg2HX1WLji8VBkYTac8gM1uOuaOnVYTm30dHHxrtnO/VfEPFf4LZOlhu/T7LmsXwOu8w9su0A5Wu+JXotDhtJjjUiarpJJBkCXEluzReOphVa9Pw+md8nnsINuU6TvHdZqOKv2dDalr0c39MfS5DXBwNNxOuj7dOjfys36vNTDuZkcTEuktAuYvPWy6/iHEPA5JjYuH3kz0/JWOxtPH1/DMuZTlzyGxNrQ7a/wCFpZk46MfhNKpimurVqpMgD1IJJt95G5KtYnJmkBtu5sPWbqWrWa1mVohoLmBoHlDTF+5/VZlYRG+8ev8A7CycnJ6N4cajHZYpZGgmGlwl0kbOEESf91Vl7rAkECRHSSZ27/dZr6Yc5syTOUwSOUkXEdD/ALZXKLwHGDzQbEaewvsnX0d10WXAh4cTywd7A6jMgp0m1XEPbJbpBIBDrzr1n3RtrB7YEAa+hsYI/wAKlhHubjKkiAQACbBwN+XslXwlu+ynU4DTcc4hrzJyZi5hnudDHdZ2FpNo1Dct0yh4uDvPT/K6nEVHhgLQHta8h25yi0gRaIVbiHDqeMYHMd/EbIBNpEyGn5srUvpDgu4rZY4fWaS7KRBcNSZk3kbRcrUYZsRr9oXLcM4dWZWnJYxoQ7KSNCJsf3W/QxLy92YANv5Q7MCNZnaZ+Fi0l0aqTaNOjULHAiQRdrgV1fBvqc5wyuQQdHi0H+791xreSDJLTFrGOhHa6sUmxpokm1tEzgpdnqwShcr9N8dgilVNtGOO39p/ddWuyE1JHBODi6YMJkcJirJIapVYqd6AhUhEJCbKpoTQmIsQlCeE6koaE6SdADLE4pii45W6DXuf2VnimPDRlab7xssI14vlLukb+qynK9G3HD2FSfebaTfWekIargG627dvRC+o4NJAaDrckj0soqkzJEDQFp5jOttIt9lBsDVqcnIGmqbyYtOpmCYF7xuFy3H67waZkZW3I/m2tP8AMVucTxWVkh4MNMhwEW1Atba2i8o4pxWq6qTmk+ltT0tP7qacnSLTUVbNrimPzUnkmTciLD3HspfpnGnOxpcGnIHBrbZnC5nrpdc1hnPqu8MglzzlFrX/AE7rp+EcCFGpNV4zNcAAx02AkySPsOhTn/FbJg8novcVrhxIYN7gCL2nXawWYx2bMbAjlO0Wm32KtYpodVlgMWtc36nqgpMAJmOYz2OURPSYj7dFnHo3k/g9NozaAG3NFiBIjprdHhzoXCXddCLWHqpGkC0aXvflJ79EIphr+UAF0wJOoEz6fumQU+FPd4tbOY55ENgAWIItrB0VukJ8RjhLafl5ZnfXYm6biH8PDlwbcNzEawQQSbqXhtfxaYLHcrrE721aO6b+iXwlwtWxc3RzRAI6dBr+d1DRwGXEFzYAcOZg63lzeggfn2kw9F1PlhzqR8pmCAdRa8d+iMnLXj+XKGgwTOaYt0tr2PuhkBqeDichILal7nmaRAMk9CR8qdzS5z2NqZXkHlc20u5szT0k3R8RoFzRALqjQC0wJLZGdpMajp2CsMIM5yG7nQwQAL9JslXwd/SHhrnZcjyAWHLYQbAXHUK+KkGCZEXtobfZV5LXy6BsHHyuBEiT6/qp8+mwNoMG8dVLGTt/Hddj9McZzRSqGT/Keo6FcXmJFrkg62vsD2R0apDgWmC35B1mU1KnaInDJUeqwheqHAOI+PQa4+Ycrx/cN/dX3Lti8lZ58lTohITEKQhNCskiLU0KUhNCADSSSUjHVXiGKFNvc2CtLm+NvLq8bMH3N1E20tGnHG3srVHHqgLjENuep0HU/wCAncTNhf7abqn47nXpgmbA6iRM62j/ACsmzpRYqYpuYMkOO/r/AOrqOrUe42DTs0ZpaAfM8+lx791Bh8Q64AdDYLiSAHaEtDjbt7IH4l5L3DK2ZAc5xcAGXcco2vCV6HRkcZqmTLtAJA/uBgyPnRed4miH5gIMHa036rtX4B2JxLWguyW8ZwhtiDl3Ny4RYKOrwOi5/M0gNzNbksJETncRd3r07qYvHf0uUclRk/SFAAvqy05AWCRLszgL9oE37rQqvkgz1nl7/EzdScGqWdhmyYJc3IBcGDzu7GfVBVpZDdpiSDpc+UQJ6xdKW3ZUf4xoipUg3q3M6egJIIi+5MffqhqUswLXEXNjcEGLW6aqxVZaDcbz3vFrf76JmMDTm/mMgGDvMWJSsASwtAbOZ3JMCJkkOcBc2iYT0awcQ0E6aEEGL9vX4TVWguAdvBuLkCZ7mP1VPgWKc7xKbYPhVHEuJPNLjI02AKfqxXTotMxAcKmdstecuXoAIcD6gSqnCqIoVQxjiWvBMEiBUAE7CARCuCmGQACXOdJtqYNyb6CBfoEdSq3xGtJM/wDUaRMXBbvqOY/ZO9UJrdkwfmkCeVtwD0m/qpKrJY4yZbIDgIPKbH0/c6Ki4ZK8nmDpd3aSQI36n8K4auaaZDoLTPNlt0t2+UDJoeHtkh0gnKAG3FiQdyARb1ROBzyNCCHt/mIiRA6jRVqLoyhwizgHAktBJA1n39JVpzA4mYBDS253FjANyNEqAN1MOa5h0I21sZudjb8Knw6vlcaNTzAksmTLdZB1R4aq6oGy003TIB1giToIvdTGmKhLYMjQ3HSft+EmOy6P9/x21TkRaPRVqAjU7+beNgev/tS164YNLyPUtJi3ypA6X6SxWWtlOjxHuLhdmQvN8FUyuBB0gj2Mr0Dh2NbWp5m+43B7ro4ZVo4+eO7J4ShHCaF0HORwllUkJQgCJJJMkUOuTxjHeM683M+1l1ZK5LG1nB7j/c4+nRZz7RrxeyGo0auPXcj5hQVa4a63OWtByiMok8rYO5+UNRpggGJ6HSdwALqHAvFFxYS55u45zcknzDvlFvTusr2dFaJKtQuZ/EjM0AuH8rTqGgmxJgC2yz3HxaxY7lZo1tIWy3z5j69OyuY6p4tN7WkAOBLM0iIy2Ai4udOp6KCjDWHO6A5/NlLhORohrXGIHNvGqT7GuixhcFTptqGmy3LbMHTaWgkyQRm/C5v6mxrKAGYjOIPL/wDYLOE9wNflbONxAYQGgUw0NLssh7tmCYvAF/8AK4D6y4v45FNghjOoglwmfaSUVk6ByxVmh9HPdUr1KrARTyZHEjWoSC0RNwBc+vdauPaHGGEToDcxYXk+nwFz30hiqYoupg87nFzgb2gNlvt+FsE+bQf+V7mD/s9FM9Sorj3G2WMgIaZIi2wnL17GFXfIsNTJkm3ufU90D3GIF+0xvJAjsoA7K/KDeOUTcm5idrAfPZIokol2TO6S6JgDSdLnU/5UFGmKJeQMhq3Iy2Bg3E9yD7I6BhnhSS4TOXUZiXCD7xJVT6pYf+LYvNx5oIixieqpbdEydKxuC8T8YOZJDspE3OYXGYHT19lr1KzckzleGgSQS18CPSe491SwbWtoUGlkFrGui8w4Bz+hgq1VeHHyuAc1wOoGmmUGL+myNXoFeOydjCGAlxeWgmQJZpeBc7JmNLXCowZg8AENJ3Pmb01E+iGmCWGXDKRrdstjbWCo6T4GVxkyW5hpqNtIPT0SGE6rlFVlSzS8kO0jMQbzvNlaq4oB/M4kAa/1HUC9vbujqUWultztmOpne8WBi/qqNYDwnxLos/cyTE6CwmR2lMRqUX5miCCZ8twJuDPa6CpSM+JJZmbDyCCOW8id9VE55EwM0AOFutgLaaf4UtLEZpymYMRaxP6/spGiw13e7bg7aA/EHZPSbub/AP5kG8CLBRvMGQ0kHzRfLAjQ7EKWm4AQNG2v09tjP5SoZo0iJj4/VdN9LcUb/wBLLBJPMCIPr3XK4eZg7ab2Vv6OqiniYeMtyBImZPL6eqpSxpmU43FnoxCaESS7DhGhKE6SAKspiU0oSUDESub+oKXh8w8jzzWJg76dV0JKhxdAVGFp3/OxCzmrWi4OmchqJENm+tiDa/3Nv3UWIcIu4ANu4GBbYE/5VbGVnNflucsjofk+qGkwRemGgyNjrMydJM6LC7OuhUy2qS5phuXI1wJBBmSBGuiixLyTdzI0a2A10NMhx0HW29uqrY2oZl1V3hizWZJgjVxIsdxEQEFZjiGth0OhpIGUho36qbLoJ7A+5JLbyWwb5TlvcbAJqORtGAxrZE6AmP6ZnUmf91bEF2RrG80aEiBlA1gdPyVTrXphriS28wT1mG6AX/KX4OjNoH/jGo5zWt8Ugtc0tiCCWsjbr0lO6oCQS4EGQJjWdJlaLqkPPI11iBLQ8td5jrach12nuq4qsLfKOYxmd5Wi+trCRHwmwWloiqUv5Wl4FuYNmJAuToE/gtY60mIALnEkmfMYtIFrap8SCGtEjl2aXHctkkgTAJ2/RC5j21HZg2R0Jnyg3tY9kAQgwXVd9ReTAEPF9jE+qLEVmVGQ4FzX7G1o+Z0+VHVeS4AguaSYMWIANhG079k9QWyybMiQL8se26dCsna0eWSRa5c7lAGmb4+N0wJF8rgJEgumG7w2dPwlTe0gRpYkT8EgoaLyC4lvKZIc0gkNaIGcG+l90ICTD0QebMS0izYIGWYGsz00T1qjoBbEDzF1nANsOQC5+Agq5s0a3BzBwgTIMbiykbV5eW9xBkmNiAdj690wLFDExlE3JFrRPfvAVmoczyJgACRYE7xbbRZlWo27YJAywAeY5iC11ttNe6u0ySDrI8us30BnsLpAIs/jSHEgNh3QOLifvPXZRNFT/luEDI5ocNsx321kG3urFB8gZhDgdt+sx7X9VJJsT/KTNutiUAKliS2QSAcwm9iNhJ6hWm1No3942/3us5lbnId1tYEgCCJPXf3V3xAW2MOPxPbSet+qdehGhRdoWkH0XTfSnDczzXfeOVg2AG65OlUaKZeeUxpa5P5XU/Q9Z5zCP4epn+rt+yFTasjkvF0dgClKBJdlHCHKeUEpSigKpKElIlCSpKFKZJMgDkvrTh5jxGWnzW3F1z9DGipSLmkmDBAtlgXmSvR8XQFRha7QhcHX4aKGcAHmPN0tNgPdc044tnXxTtUZeFLmtIm0kABogNcL9jv8Jqj2NdkYTZs8wMZpjlJsAEVRsAk3DgRpt0VMvAaPvEk9lBsKq8ku5AR62a7QxJ1MTbuosQ0lgEWgASSNLEwDp7Jw5xMz5ZnYzaLSgcxpEmYMkgkAanKLX7oAavSAa0MIGYGYOk2sB391D4uaRBhjxBBgXg2NtDrCLx+UdQYiIGgiAFE8WEzYzebd7beqdAO+qTJeANbgk6WMmO43VXE4kx5DULyAIuYga+9lPXbPWXGHERYZeYibToiyhogNg+5JjS5KNITtjikZYfKYIExLczbwOlhp0CBsgaTe51uAMwtoJ/BSrP5SJy8oExJ7763+UANgG3NrdT/MfhNA9EwYcxIbtY2iCbgj1CTxci8gSfb91I0X0iJH+9Co3guIE9dSDYXy30FjdFE2BUfMESGDY6m3pYbqRpOcjyiBcRPt8RdBXBzAkGN4iJAEg7pwZbYDsNAB7oY0adOq1si3ML+8C8G8AbdU9OhmqgiRYz0Jvp3ss5r5YTF26Gfa/XVXMG8mmY5oG/5nZH4Og2NMc1p1uSB/5fZR8T4gBodBoJ9/0VTGYl+VtiDoe5GhjqsTHV4tN91cY3sylOnRq4TioeZNidyTaBae628HXzNMGQGi0RcXbEdf1XKcMw3iiABnaZFvM3cH0XYcDwTnECCAPMSBHaJ91EtOjSPVs0OGYI1KjWBsja+xO83EXXpHDsG2jTDG7anqeqzvp7hbaLJiCdOsLYW3Fx1tnJzcmTpBynlAlK2MA5TyglJAFUoZTlCpLHSTJIAdYv1BhJGbY2P6FbKCrTDmkHQqZRtFRdOzzetQMlh307HZclxGhWoucC4i9u69C4xg8pI3GncbFZHFcP4tIOgZm+b9Cufa2dadqjMwrXupB1QBuYTB36OHSYVdzQ2mSTMyLmIN59Nr91u4p4qMbVbaRcAmA4WIhZlUF3K4W1neeqKbeh2kjLpOgy2O9jreydlcXHt67aqxjuDeG0EO5nSYHlvcR3VDDV+bLlnaxkzumlY267DpPh2mnUTee/p7Jnvl4NiIj0uSXHrsOyu4nh7muEifS8esa2UNOgSJAy30iJv0SGV3gHSNfibFPSNxG1txJ9PdHT4cWjmcLWgC8AW9EWGo5Q3cxzTczNydpISGixhqXiAgRZzrjQ7Ce9xb1VZzDIm0gE9eYAxPvp2K08O4ttECxEibzq7/AHZGMOC+YiRMbSBJv6X9k070JqlZkf8AFkX8ovIJsYy39Uv+LI5T7A3IkCY6/stljwDGUH1AP+hQ8UqNDWtpsa17tSJ06RMDdXizLNFIMbOvKdY+94UtTGsY8eXQCADMAyDa0R16BUsQ/KI3P6Lb4Zww1mNcIsMrhIGl2n4MfCmaSKhK+wKFXOYaBB1sRbbXtqrtHhgq+ZoLBc5wC0ADWTdX8HwhjDOpCq/U+LhgoM81Qc3ZnT3P2BQoe3ocuT0jn+BYIOxRNIEMzHLrMTbVeqcHwEwSOUdtSsD6S4NDQIgm5PQLu6bA0ADQLTjjbs5uafpBp5TJLc5w5SQylKACToUkAVyhKNCUigUkkyBjpJkkCKHGcH4jJHmb9xuFyrKQDiNnj7ruSVgcV4bBzMHeOhWU4ezbjn6Zx+GPh1nUneWp5ez9vnT4UOKpQ4rQ4/QzNzC3prKrl4rUg8ebR3/cN/Q6rJaN3st4dgqUSCAS0GDadLfdcO6aVedDmkes2K7ThJg5SdQsD6nwWV+YKupWJbVG6WBzBVDpzAcvQ3BnaxWOTczJI/2yt/TVXNRcw3yw72NvyPuoK7RmIunGKi9ClJyWwsFhm1HZT7be0qLGYM4fK06uJPUhtgPm6lwLIqWPdTfUjyarD2ASxWVjUnjRRNTnGxHwQeq38FgAXCqHgMF3tdMjrFrgibLnqbMzwF0GLfkw8DVxAjtEn8D5Tkk2JOomWWc34np3WXiahdUJ+PayvVahaw/lZdUw2NZVEFfzuXb8BoltMTuua4Hhsz7hdpQEC/sFHbLelQWIrhjXOPlaJPfsPwsjgmENeqarxdx0/AHsi4lUNaoKbdGnm7u6ey7H6d4YKbASPT91TWTohvCNmpw/CimyNzr+ytygTroSpHK3YSdCnQA6SZOgB0pTJSgCJMU6ZIYJQoyEJCQxkydJADFC4IkLkxHPcc4eYLmiRuOndclhX+HUIPlfY9jsV6U8SFzXG/p8PlzAJ6afCynDdo3hyapmJQGV/RQfU9EupyLwrnhGAHAhzeu8J8VdhBWZqns5r6aqOZWAOjpb83H3C1Me2+izRh8r5BvIjbQra4iqsRS4e2HlLjzM1RvYSjwfm6KPi05x6ao9i9EXCqXP1Wlxg3aOg+51/RV+Dsv1UmMMvJ6lJdjfRnYph8P1Pt1VAskj7rVx45QPdQYGgHOFk30JLZscGwuVs9VfxdbIJHmNm9u6PD0ogBa2D4OHPD6g00CcV8FKSW2V/prg1s7x/ldY1RNECyMFbRjic0pOTskToAUUqiQk8oU6QDp0MpSgYRKGUxKaUCEkkkkUMmRJIACEMKSE0IAjhCVLlQlqAI4QPapy1A4JiMvGYFr9QsHG8Oe0ct+267AsUFXDypcEyozaPJ+JMe18lpC1KGI8SmOosV2uJ4aHaiVl1fp9urbeizcGarl+nO0WkFBj4MLXqcAfs75Cq4j6dqO1clTKzRT4S8Sb6KWoyXSruE+ni3Vx+FpUOCtGoJ9UKLE+RHI4w5nwJPotjhHC3m4afddPQwDRo0fCv02QrXG/ZD5vhW4fgAwSbu/C0WoAjatUkjFtskBRhRhGEwDCcFCE4UgGEgUKcFAwkxKaULigB3FBmQuchlAiynTBOkMSSScIAZKEk6AGhDCNJMAcqEtUgTJiAyISxTBMUxEDqSjNFW0xSApmghOGCuISmFmVxHAvcyKdjMzbVoJYLg/z5dtAVRdgq4dILySTo6nEF17Ftv4bRH9zu66RMk42UptaMZmFrFsOvG4IEyDuI2tMC7gYsosPhMSzLcENmQS3K7mEEHLmbaSdbmBFlvJIxDP8ME4XFbvmDbLkaDlDi0kwTDjkkeoFlI7CYkZstSSMuUuyc0QSHgNsLO0g8/8AatopBLEfkfxGFWwuJcHNzWdESaYOUwHteWs3GaMuk62Eu3CYo3L4cGuynkBBcPLEFsZmsM3MZgt0JwliPyP4jFNDFGefLYx/0zzQ8COSwnIbzoVLTpYgPBcczdS2WC8v5bDQBzd9Wd1qp0UGf4jBoYPEgNk6SSMzMwe4Q4tOWIkus4GxnWwZv/MEkmclohgbUIOrRlzNkAdRznSLb4SRiPyfiMUU8UB550Ik05kAZmvhkQYMRpmubAJzTrtY1rS7laBJdTL3GebMS2Jy6RvqtYqMooWf4jHfQxJB/iQeaCPDOo5M0suQXHSLM0utRO5CmkS5W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8" descr="data:image/jpeg;base64,/9j/4AAQSkZJRgABAQAAAQABAAD/2wCEAAkGBxQRDxUUEhQWFBUUFxgXFhYUFBQVFBcVFBYXFxQVFRcYHCggGholGxYYJDEhJSkrLi4uGB8zODMsNygtMisBCgoKDg0OGhAQGywkICQsLCwsLCwsLCwsLCwsLCw0LCwsLCwsLCwsLCwsLCwsLCw0LCwsLCwsLCwsLCwsLCwsLP/AABEIAMoA+QMBIgACEQEDEQH/xAAbAAABBQEBAAAAAAAAAAAAAAACAAEDBAUGB//EADoQAAEDAgQEBQMCBgEEAwEAAAEAAhEDIQQSMUEFIlFhEzJxgZEGobHB0SNCUmLh8BQzcoLxFlOyB//EABkBAAMBAQEAAAAAAAAAAAAAAAABAgMEBf/EACMRAAICAgIDAQADAQAAAAAAAAABAhESIQMxE0FRYSJCkQT/2gAMAwEAAhEDEQA/APRAEQCYBGAgBAImsSCkBQA7WooTSnlACCJMiQBGaabwlMESYELaCkfSsjJi5XP8W+qGMltOHH+r+X26qZTUexxjKT0X61drBLiGjus3Acfp1q5pMBJDc07RMabLhuL8bdWceY+pENA3j7rFwfFqtCsKlIsDrgkibH+rsY0/Cw8rlLXR1eDGLb7PZ3NTZFyDvro+GHCkLxcmATvA6IsN/wD0FuYsqU4fEtg2dPqr80TLwTqzq8qWVc3S+vaJeA6m5rN3TMH/ALYuFc/+YYcuIaHOblkOAEHsO6ryxJXHJ+jXITKlgeP0K5hrsrv6XQD+xWjlTjJS6JcXF0wAUQKWVPCokcPKMVlGmKAJxWCMFVCmmEAXUpVVtYqdtQFABEoCjIQkJ2KiJ7ZUPgN6D4U7kMqrFQ0IgE8JwFJQ0IglCeEAJIBOnhADSiDk0JIAMFZfHvqOhg2zVdzHRg8x79gs3j/HnUmOcywbp3K8W+oeJVK1R76hMuO/2WEuRt4x/wBOjj4VWU+jvOI/WD8Qw1HvFKiHQGtJBeAb39bLlMf9TsqE5XAXGUXgdb7riKjnPgAucG6ASYEyYA7lb/C/pcvdTFR4a+oRFOPKCQAXnqSdB0SXCvbK8/qKoVXiDnyMxP8AdsJ6qJmNLZze0HWVs1OHCi51PLMSDItYxofRRVsO1sWbt/LB9ArxS9Ccm+2PRx9R1KGNJbBAz2MixLZ1hVsJxGlRDm1S7xNiWkktG07a/ZbGGaJmo4ERABIiFlcd4dUqUzkDTDszYInLEQJ77IpIMpPrZNgcfTrVg1riQ6Sdi0NEkmbK/XqeFkcTq5zY3DmwCOlpH2WfwbhooU5ewh7mkPJMsIvDZ2m3wqvFXPeQWgFsQMrS23XrPU9k6i0K5Ls1a/G2B8hsCBJsDI7jVdtwL6se0AP/AIjCBqZc33/Qrx2qwsME5wCN9rEtlbmCxWWIBBmGx1knKeuwWMoY7RrGa5NSR73w/H0q4mm4T/SbOHsrnhLyTCYo5Q67T03B3C3uGfU1VhguzgbPv8ORHna7Il/zP+p3ZpFCWqtwjjdPECByv/pJv6jqtPKuiMlJWjmaadMpFqbKrxah8MJiKYapW01PkTwgCNspOdCMqtXKEgHNUIcw6qBzUMJ0Ky/CUJ08IGNCeEk6AEAnhKEz3ACTsgBnuAEnQLB4jxPNZtm6dyf2TcRxJqayGg2HX1WLji8VBkYTac8gM1uOuaOnVYTm30dHHxrtnO/VfEPFf4LZOlhu/T7LmsXwOu8w9su0A5Wu+JXotDhtJjjUiarpJJBkCXEluzReOphVa9Pw+md8nnsINuU6TvHdZqOKv2dDalr0c39MfS5DXBwNNxOuj7dOjfys36vNTDuZkcTEuktAuYvPWy6/iHEPA5JjYuH3kz0/JWOxtPH1/DMuZTlzyGxNrQ7a/wCFpZk46MfhNKpimurVqpMgD1IJJt95G5KtYnJmkBtu5sPWbqWrWa1mVohoLmBoHlDTF+5/VZlYRG+8ev8A7CycnJ6N4cajHZYpZGgmGlwl0kbOEESf91Vl7rAkECRHSSZ27/dZr6Yc5syTOUwSOUkXEdD/ALZXKLwHGDzQbEaewvsnX0d10WXAh4cTywd7A6jMgp0m1XEPbJbpBIBDrzr1n3RtrB7YEAa+hsYI/wAKlhHubjKkiAQACbBwN+XslXwlu+ynU4DTcc4hrzJyZi5hnudDHdZ2FpNo1Dct0yh4uDvPT/K6nEVHhgLQHta8h25yi0gRaIVbiHDqeMYHMd/EbIBNpEyGn5srUvpDgu4rZY4fWaS7KRBcNSZk3kbRcrUYZsRr9oXLcM4dWZWnJYxoQ7KSNCJsf3W/QxLy92YANv5Q7MCNZnaZ+Fi0l0aqTaNOjULHAiQRdrgV1fBvqc5wyuQQdHi0H+791xreSDJLTFrGOhHa6sUmxpokm1tEzgpdnqwShcr9N8dgilVNtGOO39p/ddWuyE1JHBODi6YMJkcJirJIapVYqd6AhUhEJCbKpoTQmIsQlCeE6koaE6SdADLE4pii45W6DXuf2VnimPDRlab7xssI14vlLukb+qynK9G3HD2FSfebaTfWekIargG627dvRC+o4NJAaDrckj0soqkzJEDQFp5jOttIt9lBsDVqcnIGmqbyYtOpmCYF7xuFy3H67waZkZW3I/m2tP8AMVucTxWVkh4MNMhwEW1Atba2i8o4pxWq6qTmk+ltT0tP7qacnSLTUVbNrimPzUnkmTciLD3HspfpnGnOxpcGnIHBrbZnC5nrpdc1hnPqu8MglzzlFrX/AE7rp+EcCFGpNV4zNcAAx02AkySPsOhTn/FbJg8novcVrhxIYN7gCL2nXawWYx2bMbAjlO0Wm32KtYpodVlgMWtc36nqgpMAJmOYz2OURPSYj7dFnHo3k/g9NozaAG3NFiBIjprdHhzoXCXddCLWHqpGkC0aXvflJ79EIphr+UAF0wJOoEz6fumQU+FPd4tbOY55ENgAWIItrB0VukJ8RjhLafl5ZnfXYm6biH8PDlwbcNzEawQQSbqXhtfxaYLHcrrE721aO6b+iXwlwtWxc3RzRAI6dBr+d1DRwGXEFzYAcOZg63lzeggfn2kw9F1PlhzqR8pmCAdRa8d+iMnLXj+XKGgwTOaYt0tr2PuhkBqeDichILal7nmaRAMk9CR8qdzS5z2NqZXkHlc20u5szT0k3R8RoFzRALqjQC0wJLZGdpMajp2CsMIM5yG7nQwQAL9JslXwd/SHhrnZcjyAWHLYQbAXHUK+KkGCZEXtobfZV5LXy6BsHHyuBEiT6/qp8+mwNoMG8dVLGTt/Hddj9McZzRSqGT/Keo6FcXmJFrkg62vsD2R0apDgWmC35B1mU1KnaInDJUeqwheqHAOI+PQa4+Ycrx/cN/dX3Lti8lZ58lTohITEKQhNCskiLU0KUhNCADSSSUjHVXiGKFNvc2CtLm+NvLq8bMH3N1E20tGnHG3srVHHqgLjENuep0HU/wCAncTNhf7abqn47nXpgmbA6iRM62j/ACsmzpRYqYpuYMkOO/r/AOrqOrUe42DTs0ZpaAfM8+lx791Bh8Q64AdDYLiSAHaEtDjbt7IH4l5L3DK2ZAc5xcAGXcco2vCV6HRkcZqmTLtAJA/uBgyPnRed4miH5gIMHa036rtX4B2JxLWguyW8ZwhtiDl3Ny4RYKOrwOi5/M0gNzNbksJETncRd3r07qYvHf0uUclRk/SFAAvqy05AWCRLszgL9oE37rQqvkgz1nl7/EzdScGqWdhmyYJc3IBcGDzu7GfVBVpZDdpiSDpc+UQJ6xdKW3ZUf4xoipUg3q3M6egJIIi+5MffqhqUswLXEXNjcEGLW6aqxVZaDcbz3vFrf76JmMDTm/mMgGDvMWJSsASwtAbOZ3JMCJkkOcBc2iYT0awcQ0E6aEEGL9vX4TVWguAdvBuLkCZ7mP1VPgWKc7xKbYPhVHEuJPNLjI02AKfqxXTotMxAcKmdstecuXoAIcD6gSqnCqIoVQxjiWvBMEiBUAE7CARCuCmGQACXOdJtqYNyb6CBfoEdSq3xGtJM/wDUaRMXBbvqOY/ZO9UJrdkwfmkCeVtwD0m/qpKrJY4yZbIDgIPKbH0/c6Ki4ZK8nmDpd3aSQI36n8K4auaaZDoLTPNlt0t2+UDJoeHtkh0gnKAG3FiQdyARb1ROBzyNCCHt/mIiRA6jRVqLoyhwizgHAktBJA1n39JVpzA4mYBDS253FjANyNEqAN1MOa5h0I21sZudjb8Knw6vlcaNTzAksmTLdZB1R4aq6oGy003TIB1giToIvdTGmKhLYMjQ3HSft+EmOy6P9/x21TkRaPRVqAjU7+beNgev/tS164YNLyPUtJi3ypA6X6SxWWtlOjxHuLhdmQvN8FUyuBB0gj2Mr0Dh2NbWp5m+43B7ro4ZVo4+eO7J4ShHCaF0HORwllUkJQgCJJJMkUOuTxjHeM683M+1l1ZK5LG1nB7j/c4+nRZz7RrxeyGo0auPXcj5hQVa4a63OWtByiMok8rYO5+UNRpggGJ6HSdwALqHAvFFxYS55u45zcknzDvlFvTusr2dFaJKtQuZ/EjM0AuH8rTqGgmxJgC2yz3HxaxY7lZo1tIWy3z5j69OyuY6p4tN7WkAOBLM0iIy2Ai4udOp6KCjDWHO6A5/NlLhORohrXGIHNvGqT7GuixhcFTptqGmy3LbMHTaWgkyQRm/C5v6mxrKAGYjOIPL/wDYLOE9wNflbONxAYQGgUw0NLssh7tmCYvAF/8AK4D6y4v45FNghjOoglwmfaSUVk6ByxVmh9HPdUr1KrARTyZHEjWoSC0RNwBc+vdauPaHGGEToDcxYXk+nwFz30hiqYoupg87nFzgb2gNlvt+FsE+bQf+V7mD/s9FM9Sorj3G2WMgIaZIi2wnL17GFXfIsNTJkm3ufU90D3GIF+0xvJAjsoA7K/KDeOUTcm5idrAfPZIokol2TO6S6JgDSdLnU/5UFGmKJeQMhq3Iy2Bg3E9yD7I6BhnhSS4TOXUZiXCD7xJVT6pYf+LYvNx5oIixieqpbdEydKxuC8T8YOZJDspE3OYXGYHT19lr1KzckzleGgSQS18CPSe491SwbWtoUGlkFrGui8w4Bz+hgq1VeHHyuAc1wOoGmmUGL+myNXoFeOydjCGAlxeWgmQJZpeBc7JmNLXCowZg8AENJ3Pmb01E+iGmCWGXDKRrdstjbWCo6T4GVxkyW5hpqNtIPT0SGE6rlFVlSzS8kO0jMQbzvNlaq4oB/M4kAa/1HUC9vbujqUWultztmOpne8WBi/qqNYDwnxLos/cyTE6CwmR2lMRqUX5miCCZ8twJuDPa6CpSM+JJZmbDyCCOW8id9VE55EwM0AOFutgLaaf4UtLEZpymYMRaxP6/spGiw13e7bg7aA/EHZPSbub/AP5kG8CLBRvMGQ0kHzRfLAjQ7EKWm4AQNG2v09tjP5SoZo0iJj4/VdN9LcUb/wBLLBJPMCIPr3XK4eZg7ab2Vv6OqiniYeMtyBImZPL6eqpSxpmU43FnoxCaESS7DhGhKE6SAKspiU0oSUDESub+oKXh8w8jzzWJg76dV0JKhxdAVGFp3/OxCzmrWi4OmchqJENm+tiDa/3Nv3UWIcIu4ANu4GBbYE/5VbGVnNflucsjofk+qGkwRemGgyNjrMydJM6LC7OuhUy2qS5phuXI1wJBBmSBGuiixLyTdzI0a2A10NMhx0HW29uqrY2oZl1V3hizWZJgjVxIsdxEQEFZjiGth0OhpIGUho36qbLoJ7A+5JLbyWwb5TlvcbAJqORtGAxrZE6AmP6ZnUmf91bEF2RrG80aEiBlA1gdPyVTrXphriS28wT1mG6AX/KX4OjNoH/jGo5zWt8Ugtc0tiCCWsjbr0lO6oCQS4EGQJjWdJlaLqkPPI11iBLQ8td5jrach12nuq4qsLfKOYxmd5Wi+trCRHwmwWloiqUv5Wl4FuYNmJAuToE/gtY60mIALnEkmfMYtIFrap8SCGtEjl2aXHctkkgTAJ2/RC5j21HZg2R0Jnyg3tY9kAQgwXVd9ReTAEPF9jE+qLEVmVGQ4FzX7G1o+Z0+VHVeS4AguaSYMWIANhG079k9QWyybMiQL8se26dCsna0eWSRa5c7lAGmb4+N0wJF8rgJEgumG7w2dPwlTe0gRpYkT8EgoaLyC4lvKZIc0gkNaIGcG+l90ICTD0QebMS0izYIGWYGsz00T1qjoBbEDzF1nANsOQC5+Agq5s0a3BzBwgTIMbiykbV5eW9xBkmNiAdj690wLFDExlE3JFrRPfvAVmoczyJgACRYE7xbbRZlWo27YJAywAeY5iC11ttNe6u0ySDrI8us30BnsLpAIs/jSHEgNh3QOLifvPXZRNFT/luEDI5ocNsx321kG3urFB8gZhDgdt+sx7X9VJJsT/KTNutiUAKliS2QSAcwm9iNhJ6hWm1No3942/3us5lbnId1tYEgCCJPXf3V3xAW2MOPxPbSet+qdehGhRdoWkH0XTfSnDczzXfeOVg2AG65OlUaKZeeUxpa5P5XU/Q9Z5zCP4epn+rt+yFTasjkvF0dgClKBJdlHCHKeUEpSigKpKElIlCSpKFKZJMgDkvrTh5jxGWnzW3F1z9DGipSLmkmDBAtlgXmSvR8XQFRha7QhcHX4aKGcAHmPN0tNgPdc044tnXxTtUZeFLmtIm0kABogNcL9jv8Jqj2NdkYTZs8wMZpjlJsAEVRsAk3DgRpt0VMvAaPvEk9lBsKq8ku5AR62a7QxJ1MTbuosQ0lgEWgASSNLEwDp7Jw5xMz5ZnYzaLSgcxpEmYMkgkAanKLX7oAavSAa0MIGYGYOk2sB391D4uaRBhjxBBgXg2NtDrCLx+UdQYiIGgiAFE8WEzYzebd7beqdAO+qTJeANbgk6WMmO43VXE4kx5DULyAIuYga+9lPXbPWXGHERYZeYibToiyhogNg+5JjS5KNITtjikZYfKYIExLczbwOlhp0CBsgaTe51uAMwtoJ/BSrP5SJy8oExJ7763+UANgG3NrdT/MfhNA9EwYcxIbtY2iCbgj1CTxci8gSfb91I0X0iJH+9Co3guIE9dSDYXy30FjdFE2BUfMESGDY6m3pYbqRpOcjyiBcRPt8RdBXBzAkGN4iJAEg7pwZbYDsNAB7oY0adOq1si3ML+8C8G8AbdU9OhmqgiRYz0Jvp3ss5r5YTF26Gfa/XVXMG8mmY5oG/5nZH4Og2NMc1p1uSB/5fZR8T4gBodBoJ9/0VTGYl+VtiDoe5GhjqsTHV4tN91cY3sylOnRq4TioeZNidyTaBae628HXzNMGQGi0RcXbEdf1XKcMw3iiABnaZFvM3cH0XYcDwTnECCAPMSBHaJ91EtOjSPVs0OGYI1KjWBsja+xO83EXXpHDsG2jTDG7anqeqzvp7hbaLJiCdOsLYW3Fx1tnJzcmTpBynlAlK2MA5TyglJAFUoZTlCpLHSTJIAdYv1BhJGbY2P6FbKCrTDmkHQqZRtFRdOzzetQMlh307HZclxGhWoucC4i9u69C4xg8pI3GncbFZHFcP4tIOgZm+b9Cufa2dadqjMwrXupB1QBuYTB36OHSYVdzQ2mSTMyLmIN59Nr91u4p4qMbVbaRcAmA4WIhZlUF3K4W1neeqKbeh2kjLpOgy2O9jreydlcXHt67aqxjuDeG0EO5nSYHlvcR3VDDV+bLlnaxkzumlY267DpPh2mnUTee/p7Jnvl4NiIj0uSXHrsOyu4nh7muEifS8esa2UNOgSJAy30iJv0SGV3gHSNfibFPSNxG1txJ9PdHT4cWjmcLWgC8AW9EWGo5Q3cxzTczNydpISGixhqXiAgRZzrjQ7Ce9xb1VZzDIm0gE9eYAxPvp2K08O4ttECxEibzq7/AHZGMOC+YiRMbSBJv6X9k070JqlZkf8AFkX8ovIJsYy39Uv+LI5T7A3IkCY6/stljwDGUH1AP+hQ8UqNDWtpsa17tSJ06RMDdXizLNFIMbOvKdY+94UtTGsY8eXQCADMAyDa0R16BUsQ/KI3P6Lb4Zww1mNcIsMrhIGl2n4MfCmaSKhK+wKFXOYaBB1sRbbXtqrtHhgq+ZoLBc5wC0ADWTdX8HwhjDOpCq/U+LhgoM81Qc3ZnT3P2BQoe3ocuT0jn+BYIOxRNIEMzHLrMTbVeqcHwEwSOUdtSsD6S4NDQIgm5PQLu6bA0ADQLTjjbs5uafpBp5TJLc5w5SQylKACToUkAVyhKNCUigUkkyBjpJkkCKHGcH4jJHmb9xuFyrKQDiNnj7ruSVgcV4bBzMHeOhWU4ezbjn6Zx+GPh1nUneWp5ez9vnT4UOKpQ4rQ4/QzNzC3prKrl4rUg8ebR3/cN/Q6rJaN3st4dgqUSCAS0GDadLfdcO6aVedDmkes2K7ThJg5SdQsD6nwWV+YKupWJbVG6WBzBVDpzAcvQ3BnaxWOTczJI/2yt/TVXNRcw3yw72NvyPuoK7RmIunGKi9ClJyWwsFhm1HZT7be0qLGYM4fK06uJPUhtgPm6lwLIqWPdTfUjyarD2ASxWVjUnjRRNTnGxHwQeq38FgAXCqHgMF3tdMjrFrgibLnqbMzwF0GLfkw8DVxAjtEn8D5Tkk2JOomWWc34np3WXiahdUJ+PayvVahaw/lZdUw2NZVEFfzuXb8BoltMTuua4Hhsz7hdpQEC/sFHbLelQWIrhjXOPlaJPfsPwsjgmENeqarxdx0/AHsi4lUNaoKbdGnm7u6ey7H6d4YKbASPT91TWTohvCNmpw/CimyNzr+ytygTroSpHK3YSdCnQA6SZOgB0pTJSgCJMU6ZIYJQoyEJCQxkydJADFC4IkLkxHPcc4eYLmiRuOndclhX+HUIPlfY9jsV6U8SFzXG/p8PlzAJ6afCynDdo3hyapmJQGV/RQfU9EupyLwrnhGAHAhzeu8J8VdhBWZqns5r6aqOZWAOjpb83H3C1Me2+izRh8r5BvIjbQra4iqsRS4e2HlLjzM1RvYSjwfm6KPi05x6ao9i9EXCqXP1Wlxg3aOg+51/RV+Dsv1UmMMvJ6lJdjfRnYph8P1Pt1VAskj7rVx45QPdQYGgHOFk30JLZscGwuVs9VfxdbIJHmNm9u6PD0ogBa2D4OHPD6g00CcV8FKSW2V/prg1s7x/ldY1RNECyMFbRjic0pOTskToAUUqiQk8oU6QDp0MpSgYRKGUxKaUCEkkkkUMmRJIACEMKSE0IAjhCVLlQlqAI4QPapy1A4JiMvGYFr9QsHG8Oe0ct+267AsUFXDypcEyozaPJ+JMe18lpC1KGI8SmOosV2uJ4aHaiVl1fp9urbeizcGarl+nO0WkFBj4MLXqcAfs75Cq4j6dqO1clTKzRT4S8Sb6KWoyXSruE+ni3Vx+FpUOCtGoJ9UKLE+RHI4w5nwJPotjhHC3m4afddPQwDRo0fCv02QrXG/ZD5vhW4fgAwSbu/C0WoAjatUkjFtskBRhRhGEwDCcFCE4UgGEgUKcFAwkxKaULigB3FBmQuchlAiynTBOkMSSScIAZKEk6AGhDCNJMAcqEtUgTJiAyISxTBMUxEDqSjNFW0xSApmghOGCuISmFmVxHAvcyKdjMzbVoJYLg/z5dtAVRdgq4dILySTo6nEF17Ftv4bRH9zu66RMk42UptaMZmFrFsOvG4IEyDuI2tMC7gYsosPhMSzLcENmQS3K7mEEHLmbaSdbmBFlvJIxDP8ME4XFbvmDbLkaDlDi0kwTDjkkeoFlI7CYkZstSSMuUuyc0QSHgNsLO0g8/8AatopBLEfkfxGFWwuJcHNzWdESaYOUwHteWs3GaMuk62Eu3CYo3L4cGuynkBBcPLEFsZmsM3MZgt0JwliPyP4jFNDFGefLYx/0zzQ8COSwnIbzoVLTpYgPBcczdS2WC8v5bDQBzd9Wd1qp0UGf4jBoYPEgNk6SSMzMwe4Q4tOWIkus4GxnWwZv/MEkmclohgbUIOrRlzNkAdRznSLb4SRiPyfiMUU8UB550Ik05kAZmvhkQYMRpmubAJzTrtY1rS7laBJdTL3GebMS2Jy6RvqtYqMooWf4jHfQxJB/iQeaCPDOo5M0suQXHSLM0utRO5CmkS5W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8" name="Picture 10" descr="https://encrypted-tbn1.gstatic.com/images?q=tbn:ANd9GcQ-uUq0FHcxB1xPcYci-ixPLcfYX4-4SRW_FYr-8JQCfCcYs-H80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32856"/>
            <a:ext cx="295232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2" descr="data:image/jpeg;base64,/9j/4AAQSkZJRgABAQAAAQABAAD/2wCEAAkGBxQRDxUUEhQWFBUUFxgXFhYUFBQVFBcVFBYXFxQVFRcYHCggGholGxYYJDEhJSkrLi4uGB8zODMsNygtMisBCgoKDg0OGhAQGywkICQsLCwsLCwsLCwsLCwsLCw0LCwsLCwsLCwsLCwsLCwsLCw0LCwsLCwsLCwsLCwsLCwsLP/AABEIAMoA+QMBIgACEQEDEQH/xAAbAAABBQEBAAAAAAAAAAAAAAACAAEDBAUGB//EADoQAAEDAgQEBQMCBgEEAwEAAAEAAhEDIQQSMUEFIlFhEzJxgZEGobHB0SNCUmLh8BQzcoLxFlOyB//EABkBAAMBAQEAAAAAAAAAAAAAAAABAgMEBf/EACMRAAICAgIDAQADAQAAAAAAAAABAhESIQMxE0FRYSJCkQT/2gAMAwEAAhEDEQA/APRAEQCYBGAgBAImsSCkBQA7WooTSnlACCJMiQBGaabwlMESYELaCkfSsjJi5XP8W+qGMltOHH+r+X26qZTUexxjKT0X61drBLiGjus3Acfp1q5pMBJDc07RMabLhuL8bdWceY+pENA3j7rFwfFqtCsKlIsDrgkibH+rsY0/Cw8rlLXR1eDGLb7PZ3NTZFyDvro+GHCkLxcmATvA6IsN/wD0FuYsqU4fEtg2dPqr80TLwTqzq8qWVc3S+vaJeA6m5rN3TMH/ALYuFc/+YYcuIaHOblkOAEHsO6ryxJXHJ+jXITKlgeP0K5hrsrv6XQD+xWjlTjJS6JcXF0wAUQKWVPCokcPKMVlGmKAJxWCMFVCmmEAXUpVVtYqdtQFABEoCjIQkJ2KiJ7ZUPgN6D4U7kMqrFQ0IgE8JwFJQ0IglCeEAJIBOnhADSiDk0JIAMFZfHvqOhg2zVdzHRg8x79gs3j/HnUmOcywbp3K8W+oeJVK1R76hMuO/2WEuRt4x/wBOjj4VWU+jvOI/WD8Qw1HvFKiHQGtJBeAb39bLlMf9TsqE5XAXGUXgdb7riKjnPgAucG6ASYEyYA7lb/C/pcvdTFR4a+oRFOPKCQAXnqSdB0SXCvbK8/qKoVXiDnyMxP8AdsJ6qJmNLZze0HWVs1OHCi51PLMSDItYxofRRVsO1sWbt/LB9ArxS9Ccm+2PRx9R1KGNJbBAz2MixLZ1hVsJxGlRDm1S7xNiWkktG07a/ZbGGaJmo4ERABIiFlcd4dUqUzkDTDszYInLEQJ77IpIMpPrZNgcfTrVg1riQ6Sdi0NEkmbK/XqeFkcTq5zY3DmwCOlpH2WfwbhooU5ewh7mkPJMsIvDZ2m3wqvFXPeQWgFsQMrS23XrPU9k6i0K5Ls1a/G2B8hsCBJsDI7jVdtwL6se0AP/AIjCBqZc33/Qrx2qwsME5wCN9rEtlbmCxWWIBBmGx1knKeuwWMoY7RrGa5NSR73w/H0q4mm4T/SbOHsrnhLyTCYo5Q67T03B3C3uGfU1VhguzgbPv8ORHna7Il/zP+p3ZpFCWqtwjjdPECByv/pJv6jqtPKuiMlJWjmaadMpFqbKrxah8MJiKYapW01PkTwgCNspOdCMqtXKEgHNUIcw6qBzUMJ0Ky/CUJ08IGNCeEk6AEAnhKEz3ACTsgBnuAEnQLB4jxPNZtm6dyf2TcRxJqayGg2HX1WLji8VBkYTac8gM1uOuaOnVYTm30dHHxrtnO/VfEPFf4LZOlhu/T7LmsXwOu8w9su0A5Wu+JXotDhtJjjUiarpJJBkCXEluzReOphVa9Pw+md8nnsINuU6TvHdZqOKv2dDalr0c39MfS5DXBwNNxOuj7dOjfys36vNTDuZkcTEuktAuYvPWy6/iHEPA5JjYuH3kz0/JWOxtPH1/DMuZTlzyGxNrQ7a/wCFpZk46MfhNKpimurVqpMgD1IJJt95G5KtYnJmkBtu5sPWbqWrWa1mVohoLmBoHlDTF+5/VZlYRG+8ev8A7CycnJ6N4cajHZYpZGgmGlwl0kbOEESf91Vl7rAkECRHSSZ27/dZr6Yc5syTOUwSOUkXEdD/ALZXKLwHGDzQbEaewvsnX0d10WXAh4cTywd7A6jMgp0m1XEPbJbpBIBDrzr1n3RtrB7YEAa+hsYI/wAKlhHubjKkiAQACbBwN+XslXwlu+ynU4DTcc4hrzJyZi5hnudDHdZ2FpNo1Dct0yh4uDvPT/K6nEVHhgLQHta8h25yi0gRaIVbiHDqeMYHMd/EbIBNpEyGn5srUvpDgu4rZY4fWaS7KRBcNSZk3kbRcrUYZsRr9oXLcM4dWZWnJYxoQ7KSNCJsf3W/QxLy92YANv5Q7MCNZnaZ+Fi0l0aqTaNOjULHAiQRdrgV1fBvqc5wyuQQdHi0H+791xreSDJLTFrGOhHa6sUmxpokm1tEzgpdnqwShcr9N8dgilVNtGOO39p/ddWuyE1JHBODi6YMJkcJirJIapVYqd6AhUhEJCbKpoTQmIsQlCeE6koaE6SdADLE4pii45W6DXuf2VnimPDRlab7xssI14vlLukb+qynK9G3HD2FSfebaTfWekIargG627dvRC+o4NJAaDrckj0soqkzJEDQFp5jOttIt9lBsDVqcnIGmqbyYtOpmCYF7xuFy3H67waZkZW3I/m2tP8AMVucTxWVkh4MNMhwEW1Atba2i8o4pxWq6qTmk+ltT0tP7qacnSLTUVbNrimPzUnkmTciLD3HspfpnGnOxpcGnIHBrbZnC5nrpdc1hnPqu8MglzzlFrX/AE7rp+EcCFGpNV4zNcAAx02AkySPsOhTn/FbJg8novcVrhxIYN7gCL2nXawWYx2bMbAjlO0Wm32KtYpodVlgMWtc36nqgpMAJmOYz2OURPSYj7dFnHo3k/g9NozaAG3NFiBIjprdHhzoXCXddCLWHqpGkC0aXvflJ79EIphr+UAF0wJOoEz6fumQU+FPd4tbOY55ENgAWIItrB0VukJ8RjhLafl5ZnfXYm6biH8PDlwbcNzEawQQSbqXhtfxaYLHcrrE721aO6b+iXwlwtWxc3RzRAI6dBr+d1DRwGXEFzYAcOZg63lzeggfn2kw9F1PlhzqR8pmCAdRa8d+iMnLXj+XKGgwTOaYt0tr2PuhkBqeDichILal7nmaRAMk9CR8qdzS5z2NqZXkHlc20u5szT0k3R8RoFzRALqjQC0wJLZGdpMajp2CsMIM5yG7nQwQAL9JslXwd/SHhrnZcjyAWHLYQbAXHUK+KkGCZEXtobfZV5LXy6BsHHyuBEiT6/qp8+mwNoMG8dVLGTt/Hddj9McZzRSqGT/Keo6FcXmJFrkg62vsD2R0apDgWmC35B1mU1KnaInDJUeqwheqHAOI+PQa4+Ycrx/cN/dX3Lti8lZ58lTohITEKQhNCskiLU0KUhNCADSSSUjHVXiGKFNvc2CtLm+NvLq8bMH3N1E20tGnHG3srVHHqgLjENuep0HU/wCAncTNhf7abqn47nXpgmbA6iRM62j/ACsmzpRYqYpuYMkOO/r/AOrqOrUe42DTs0ZpaAfM8+lx791Bh8Q64AdDYLiSAHaEtDjbt7IH4l5L3DK2ZAc5xcAGXcco2vCV6HRkcZqmTLtAJA/uBgyPnRed4miH5gIMHa036rtX4B2JxLWguyW8ZwhtiDl3Ny4RYKOrwOi5/M0gNzNbksJETncRd3r07qYvHf0uUclRk/SFAAvqy05AWCRLszgL9oE37rQqvkgz1nl7/EzdScGqWdhmyYJc3IBcGDzu7GfVBVpZDdpiSDpc+UQJ6xdKW3ZUf4xoipUg3q3M6egJIIi+5MffqhqUswLXEXNjcEGLW6aqxVZaDcbz3vFrf76JmMDTm/mMgGDvMWJSsASwtAbOZ3JMCJkkOcBc2iYT0awcQ0E6aEEGL9vX4TVWguAdvBuLkCZ7mP1VPgWKc7xKbYPhVHEuJPNLjI02AKfqxXTotMxAcKmdstecuXoAIcD6gSqnCqIoVQxjiWvBMEiBUAE7CARCuCmGQACXOdJtqYNyb6CBfoEdSq3xGtJM/wDUaRMXBbvqOY/ZO9UJrdkwfmkCeVtwD0m/qpKrJY4yZbIDgIPKbH0/c6Ki4ZK8nmDpd3aSQI36n8K4auaaZDoLTPNlt0t2+UDJoeHtkh0gnKAG3FiQdyARb1ROBzyNCCHt/mIiRA6jRVqLoyhwizgHAktBJA1n39JVpzA4mYBDS253FjANyNEqAN1MOa5h0I21sZudjb8Knw6vlcaNTzAksmTLdZB1R4aq6oGy003TIB1giToIvdTGmKhLYMjQ3HSft+EmOy6P9/x21TkRaPRVqAjU7+beNgev/tS164YNLyPUtJi3ypA6X6SxWWtlOjxHuLhdmQvN8FUyuBB0gj2Mr0Dh2NbWp5m+43B7ro4ZVo4+eO7J4ShHCaF0HORwllUkJQgCJJJMkUOuTxjHeM683M+1l1ZK5LG1nB7j/c4+nRZz7RrxeyGo0auPXcj5hQVa4a63OWtByiMok8rYO5+UNRpggGJ6HSdwALqHAvFFxYS55u45zcknzDvlFvTusr2dFaJKtQuZ/EjM0AuH8rTqGgmxJgC2yz3HxaxY7lZo1tIWy3z5j69OyuY6p4tN7WkAOBLM0iIy2Ai4udOp6KCjDWHO6A5/NlLhORohrXGIHNvGqT7GuixhcFTptqGmy3LbMHTaWgkyQRm/C5v6mxrKAGYjOIPL/wDYLOE9wNflbONxAYQGgUw0NLssh7tmCYvAF/8AK4D6y4v45FNghjOoglwmfaSUVk6ByxVmh9HPdUr1KrARTyZHEjWoSC0RNwBc+vdauPaHGGEToDcxYXk+nwFz30hiqYoupg87nFzgb2gNlvt+FsE+bQf+V7mD/s9FM9Sorj3G2WMgIaZIi2wnL17GFXfIsNTJkm3ufU90D3GIF+0xvJAjsoA7K/KDeOUTcm5idrAfPZIokol2TO6S6JgDSdLnU/5UFGmKJeQMhq3Iy2Bg3E9yD7I6BhnhSS4TOXUZiXCD7xJVT6pYf+LYvNx5oIixieqpbdEydKxuC8T8YOZJDspE3OYXGYHT19lr1KzckzleGgSQS18CPSe491SwbWtoUGlkFrGui8w4Bz+hgq1VeHHyuAc1wOoGmmUGL+myNXoFeOydjCGAlxeWgmQJZpeBc7JmNLXCowZg8AENJ3Pmb01E+iGmCWGXDKRrdstjbWCo6T4GVxkyW5hpqNtIPT0SGE6rlFVlSzS8kO0jMQbzvNlaq4oB/M4kAa/1HUC9vbujqUWultztmOpne8WBi/qqNYDwnxLos/cyTE6CwmR2lMRqUX5miCCZ8twJuDPa6CpSM+JJZmbDyCCOW8id9VE55EwM0AOFutgLaaf4UtLEZpymYMRaxP6/spGiw13e7bg7aA/EHZPSbub/AP5kG8CLBRvMGQ0kHzRfLAjQ7EKWm4AQNG2v09tjP5SoZo0iJj4/VdN9LcUb/wBLLBJPMCIPr3XK4eZg7ab2Vv6OqiniYeMtyBImZPL6eqpSxpmU43FnoxCaESS7DhGhKE6SAKspiU0oSUDESub+oKXh8w8jzzWJg76dV0JKhxdAVGFp3/OxCzmrWi4OmchqJENm+tiDa/3Nv3UWIcIu4ANu4GBbYE/5VbGVnNflucsjofk+qGkwRemGgyNjrMydJM6LC7OuhUy2qS5phuXI1wJBBmSBGuiixLyTdzI0a2A10NMhx0HW29uqrY2oZl1V3hizWZJgjVxIsdxEQEFZjiGth0OhpIGUho36qbLoJ7A+5JLbyWwb5TlvcbAJqORtGAxrZE6AmP6ZnUmf91bEF2RrG80aEiBlA1gdPyVTrXphriS28wT1mG6AX/KX4OjNoH/jGo5zWt8Ugtc0tiCCWsjbr0lO6oCQS4EGQJjWdJlaLqkPPI11iBLQ8td5jrach12nuq4qsLfKOYxmd5Wi+trCRHwmwWloiqUv5Wl4FuYNmJAuToE/gtY60mIALnEkmfMYtIFrap8SCGtEjl2aXHctkkgTAJ2/RC5j21HZg2R0Jnyg3tY9kAQgwXVd9ReTAEPF9jE+qLEVmVGQ4FzX7G1o+Z0+VHVeS4AguaSYMWIANhG079k9QWyybMiQL8se26dCsna0eWSRa5c7lAGmb4+N0wJF8rgJEgumG7w2dPwlTe0gRpYkT8EgoaLyC4lvKZIc0gkNaIGcG+l90ICTD0QebMS0izYIGWYGsz00T1qjoBbEDzF1nANsOQC5+Agq5s0a3BzBwgTIMbiykbV5eW9xBkmNiAdj690wLFDExlE3JFrRPfvAVmoczyJgACRYE7xbbRZlWo27YJAywAeY5iC11ttNe6u0ySDrI8us30BnsLpAIs/jSHEgNh3QOLifvPXZRNFT/luEDI5ocNsx321kG3urFB8gZhDgdt+sx7X9VJJsT/KTNutiUAKliS2QSAcwm9iNhJ6hWm1No3942/3us5lbnId1tYEgCCJPXf3V3xAW2MOPxPbSet+qdehGhRdoWkH0XTfSnDczzXfeOVg2AG65OlUaKZeeUxpa5P5XU/Q9Z5zCP4epn+rt+yFTasjkvF0dgClKBJdlHCHKeUEpSigKpKElIlCSpKFKZJMgDkvrTh5jxGWnzW3F1z9DGipSLmkmDBAtlgXmSvR8XQFRha7QhcHX4aKGcAHmPN0tNgPdc044tnXxTtUZeFLmtIm0kABogNcL9jv8Jqj2NdkYTZs8wMZpjlJsAEVRsAk3DgRpt0VMvAaPvEk9lBsKq8ku5AR62a7QxJ1MTbuosQ0lgEWgASSNLEwDp7Jw5xMz5ZnYzaLSgcxpEmYMkgkAanKLX7oAavSAa0MIGYGYOk2sB391D4uaRBhjxBBgXg2NtDrCLx+UdQYiIGgiAFE8WEzYzebd7beqdAO+qTJeANbgk6WMmO43VXE4kx5DULyAIuYga+9lPXbPWXGHERYZeYibToiyhogNg+5JjS5KNITtjikZYfKYIExLczbwOlhp0CBsgaTe51uAMwtoJ/BSrP5SJy8oExJ7763+UANgG3NrdT/MfhNA9EwYcxIbtY2iCbgj1CTxci8gSfb91I0X0iJH+9Co3guIE9dSDYXy30FjdFE2BUfMESGDY6m3pYbqRpOcjyiBcRPt8RdBXBzAkGN4iJAEg7pwZbYDsNAB7oY0adOq1si3ML+8C8G8AbdU9OhmqgiRYz0Jvp3ss5r5YTF26Gfa/XVXMG8mmY5oG/5nZH4Og2NMc1p1uSB/5fZR8T4gBodBoJ9/0VTGYl+VtiDoe5GhjqsTHV4tN91cY3sylOnRq4TioeZNidyTaBae628HXzNMGQGi0RcXbEdf1XKcMw3iiABnaZFvM3cH0XYcDwTnECCAPMSBHaJ91EtOjSPVs0OGYI1KjWBsja+xO83EXXpHDsG2jTDG7anqeqzvp7hbaLJiCdOsLYW3Fx1tnJzcmTpBynlAlK2MA5TyglJAFUoZTlCpLHSTJIAdYv1BhJGbY2P6FbKCrTDmkHQqZRtFRdOzzetQMlh307HZclxGhWoucC4i9u69C4xg8pI3GncbFZHFcP4tIOgZm+b9Cufa2dadqjMwrXupB1QBuYTB36OHSYVdzQ2mSTMyLmIN59Nr91u4p4qMbVbaRcAmA4WIhZlUF3K4W1neeqKbeh2kjLpOgy2O9jreydlcXHt67aqxjuDeG0EO5nSYHlvcR3VDDV+bLlnaxkzumlY267DpPh2mnUTee/p7Jnvl4NiIj0uSXHrsOyu4nh7muEifS8esa2UNOgSJAy30iJv0SGV3gHSNfibFPSNxG1txJ9PdHT4cWjmcLWgC8AW9EWGo5Q3cxzTczNydpISGixhqXiAgRZzrjQ7Ce9xb1VZzDIm0gE9eYAxPvp2K08O4ttECxEibzq7/AHZGMOC+YiRMbSBJv6X9k070JqlZkf8AFkX8ovIJsYy39Uv+LI5T7A3IkCY6/stljwDGUH1AP+hQ8UqNDWtpsa17tSJ06RMDdXizLNFIMbOvKdY+94UtTGsY8eXQCADMAyDa0R16BUsQ/KI3P6Lb4Zww1mNcIsMrhIGl2n4MfCmaSKhK+wKFXOYaBB1sRbbXtqrtHhgq+ZoLBc5wC0ADWTdX8HwhjDOpCq/U+LhgoM81Qc3ZnT3P2BQoe3ocuT0jn+BYIOxRNIEMzHLrMTbVeqcHwEwSOUdtSsD6S4NDQIgm5PQLu6bA0ADQLTjjbs5uafpBp5TJLc5w5SQylKACToUkAVyhKNCUigUkkyBjpJkkCKHGcH4jJHmb9xuFyrKQDiNnj7ruSVgcV4bBzMHeOhWU4ezbjn6Zx+GPh1nUneWp5ez9vnT4UOKpQ4rQ4/QzNzC3prKrl4rUg8ebR3/cN/Q6rJaN3st4dgqUSCAS0GDadLfdcO6aVedDmkes2K7ThJg5SdQsD6nwWV+YKupWJbVG6WBzBVDpzAcvQ3BnaxWOTczJI/2yt/TVXNRcw3yw72NvyPuoK7RmIunGKi9ClJyWwsFhm1HZT7be0qLGYM4fK06uJPUhtgPm6lwLIqWPdTfUjyarD2ASxWVjUnjRRNTnGxHwQeq38FgAXCqHgMF3tdMjrFrgibLnqbMzwF0GLfkw8DVxAjtEn8D5Tkk2JOomWWc34np3WXiahdUJ+PayvVahaw/lZdUw2NZVEFfzuXb8BoltMTuua4Hhsz7hdpQEC/sFHbLelQWIrhjXOPlaJPfsPwsjgmENeqarxdx0/AHsi4lUNaoKbdGnm7u6ey7H6d4YKbASPT91TWTohvCNmpw/CimyNzr+ytygTroSpHK3YSdCnQA6SZOgB0pTJSgCJMU6ZIYJQoyEJCQxkydJADFC4IkLkxHPcc4eYLmiRuOndclhX+HUIPlfY9jsV6U8SFzXG/p8PlzAJ6afCynDdo3hyapmJQGV/RQfU9EupyLwrnhGAHAhzeu8J8VdhBWZqns5r6aqOZWAOjpb83H3C1Me2+izRh8r5BvIjbQra4iqsRS4e2HlLjzM1RvYSjwfm6KPi05x6ao9i9EXCqXP1Wlxg3aOg+51/RV+Dsv1UmMMvJ6lJdjfRnYph8P1Pt1VAskj7rVx45QPdQYGgHOFk30JLZscGwuVs9VfxdbIJHmNm9u6PD0ogBa2D4OHPD6g00CcV8FKSW2V/prg1s7x/ldY1RNECyMFbRjic0pOTskToAUUqiQk8oU6QDp0MpSgYRKGUxKaUCEkkkkUMmRJIACEMKSE0IAjhCVLlQlqAI4QPapy1A4JiMvGYFr9QsHG8Oe0ct+267AsUFXDypcEyozaPJ+JMe18lpC1KGI8SmOosV2uJ4aHaiVl1fp9urbeizcGarl+nO0WkFBj4MLXqcAfs75Cq4j6dqO1clTKzRT4S8Sb6KWoyXSruE+ni3Vx+FpUOCtGoJ9UKLE+RHI4w5nwJPotjhHC3m4afddPQwDRo0fCv02QrXG/ZD5vhW4fgAwSbu/C0WoAjatUkjFtskBRhRhGEwDCcFCE4UgGEgUKcFAwkxKaULigB3FBmQuchlAiynTBOkMSSScIAZKEk6AGhDCNJMAcqEtUgTJiAyISxTBMUxEDqSjNFW0xSApmghOGCuISmFmVxHAvcyKdjMzbVoJYLg/z5dtAVRdgq4dILySTo6nEF17Ftv4bRH9zu66RMk42UptaMZmFrFsOvG4IEyDuI2tMC7gYsosPhMSzLcENmQS3K7mEEHLmbaSdbmBFlvJIxDP8ME4XFbvmDbLkaDlDi0kwTDjkkeoFlI7CYkZstSSMuUuyc0QSHgNsLO0g8/8AatopBLEfkfxGFWwuJcHNzWdESaYOUwHteWs3GaMuk62Eu3CYo3L4cGuynkBBcPLEFsZmsM3MZgt0JwliPyP4jFNDFGefLYx/0zzQ8COSwnIbzoVLTpYgPBcczdS2WC8v5bDQBzd9Wd1qp0UGf4jBoYPEgNk6SSMzMwe4Q4tOWIkus4GxnWwZv/MEkmclohgbUIOrRlzNkAdRznSLb4SRiPyfiMUU8UB550Ik05kAZmvhkQYMRpmubAJzTrtY1rS7laBJdTL3GebMS2Jy6RvqtYqMooWf4jHfQxJB/iQeaCPDOo5M0suQXHSLM0utRO5CmkS5Wf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63382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864095"/>
          </a:xfrm>
        </p:spPr>
        <p:txBody>
          <a:bodyPr/>
          <a:lstStyle/>
          <a:p>
            <a:r>
              <a:rPr lang="it-IT" dirty="0" smtClean="0">
                <a:solidFill>
                  <a:srgbClr val="33CCFF"/>
                </a:solidFill>
                <a:latin typeface="Berlin Sans FB Demi" panose="020E0802020502020306" pitchFamily="34" charset="0"/>
              </a:rPr>
              <a:t>Risotto gamberetti e limone</a:t>
            </a:r>
            <a:endParaRPr lang="it-IT" dirty="0">
              <a:solidFill>
                <a:srgbClr val="33CC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276134"/>
            <a:ext cx="7488832" cy="5112568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 limone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Cipolle 1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 litro di brodo vegetale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400 grammi di gamberetti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350 grammi di </a:t>
            </a:r>
            <a:r>
              <a:rPr lang="it-IT" dirty="0" err="1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risoMezzo</a:t>
            </a: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 bicchiere di vino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40 grammi di burro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Sale, pepe, prezzemolo.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Preparazione:</a:t>
            </a:r>
          </a:p>
          <a:p>
            <a:pPr lvl="1" algn="just"/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Per preparare il risotto sbollentare i gamberetti in acqua salata per 3-4 minuti, scolarli  e tenerli da parte. Sbucciare e tritare la cipolla soffriggere in 20 grami di burro aggiungere il riso e far tostare per qualche minuto. Sfumarlo con mezzo bicchiere di vino e aggiungere il succo di limone in fine aggiungere il brodo vegetale. Aggiungere la scorza di limone aggiungere i gamberetti e il pepe nero.</a:t>
            </a:r>
          </a:p>
        </p:txBody>
      </p:sp>
      <p:pic>
        <p:nvPicPr>
          <p:cNvPr id="3074" name="Picture 2" descr="http://ts3.mm.bing.net/th?&amp;id=HN.608005139746982880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268760"/>
            <a:ext cx="266429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116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/>
          <a:lstStyle/>
          <a:p>
            <a:r>
              <a:rPr lang="it-IT" dirty="0" smtClean="0">
                <a:solidFill>
                  <a:srgbClr val="3366FF"/>
                </a:solidFill>
                <a:latin typeface="Berlin Sans FB Demi" panose="020E0802020502020306" pitchFamily="34" charset="0"/>
              </a:rPr>
              <a:t>Torta nera</a:t>
            </a:r>
            <a:endParaRPr lang="it-IT" dirty="0">
              <a:solidFill>
                <a:srgbClr val="3366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632848" cy="5328592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250 grammi di farina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200 grammi di burro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75 grammi di cacao amaro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100 grammi di succo di arancia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4 uova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 bustina di lievito per dolci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Preparazione: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Mettere in una pentola zucchero, burro, cacao e succo di arancia a fuoco basso. Nella pentola aggiungere le uova la farina e il lievito. Versare il composto in una teglia e infornare a 180 gradi. Mettere in un vassoio e sulla superficie spalmare la glassa preparata prima.</a:t>
            </a:r>
            <a:endParaRPr lang="it-IT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4098" name="Picture 2" descr="http://ts1.mm.bing.net/th?&amp;id=HN.608020227972400035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24744"/>
            <a:ext cx="3145532" cy="235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247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/>
          <a:lstStyle/>
          <a:p>
            <a:r>
              <a:rPr lang="it-IT" dirty="0" smtClean="0">
                <a:solidFill>
                  <a:srgbClr val="FF00FF"/>
                </a:solidFill>
                <a:latin typeface="Berlin Sans FB Demi" panose="020E0802020502020306" pitchFamily="34" charset="0"/>
              </a:rPr>
              <a:t>Torta </a:t>
            </a:r>
            <a:r>
              <a:rPr lang="it-IT" dirty="0" err="1" smtClean="0">
                <a:solidFill>
                  <a:srgbClr val="FF00FF"/>
                </a:solidFill>
                <a:latin typeface="Berlin Sans FB Demi" panose="020E0802020502020306" pitchFamily="34" charset="0"/>
              </a:rPr>
              <a:t>pandistelle</a:t>
            </a:r>
            <a:endParaRPr lang="it-IT" dirty="0">
              <a:solidFill>
                <a:srgbClr val="FF00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416824" cy="5040560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 pacco di biscotti </a:t>
            </a:r>
            <a:r>
              <a:rPr lang="it-IT" dirty="0" err="1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pandistelle</a:t>
            </a:r>
            <a:endParaRPr lang="it-IT" dirty="0" smtClean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Latte quanto basta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Nutella quanto basta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500 grammi di panna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Preparazione: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Prendere una ciotola e mettere uno strato di biscotti bagnati nel latte in modo da formare una specie di pan di spagna. Spalmare uno strato di panna e sopra uno strato di nutella sciolta. Ripetere il procedimento per tre volte. In fine mettere un ultimo strato di panna con sopra biscotti spezzati e un po’ di nutella e di cacao.</a:t>
            </a:r>
            <a:endParaRPr lang="it-IT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5122" name="Picture 2" descr="http://ts3.mm.bing.net/th?&amp;id=HN.608043725732908903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96752"/>
            <a:ext cx="3168352" cy="230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173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/>
          <a:lstStyle/>
          <a:p>
            <a:r>
              <a:rPr lang="it-IT" dirty="0" smtClean="0">
                <a:solidFill>
                  <a:srgbClr val="FF3399"/>
                </a:solidFill>
                <a:latin typeface="Berlin Sans FB Demi" panose="020E0802020502020306" pitchFamily="34" charset="0"/>
              </a:rPr>
              <a:t>Torta paradiso</a:t>
            </a:r>
            <a:endParaRPr lang="it-IT" dirty="0">
              <a:solidFill>
                <a:srgbClr val="FF3399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560840" cy="504056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200 grammi di burro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150 grammi di zucchero a velo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70 grammi di fecola di patate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60 grammi di farina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 tuorli d’uovo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 uovo intero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½ di scorza di limone grattugiata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Un po’ di farina per tortiera.</a:t>
            </a:r>
            <a:endParaRPr lang="it-IT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6146" name="Picture 2" descr="http://ts2.mm.bing.net/th?&amp;id=HN.607987315628116160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84984"/>
            <a:ext cx="280831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572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it-IT" sz="4000" dirty="0" smtClean="0">
                <a:solidFill>
                  <a:srgbClr val="00B0F0"/>
                </a:solidFill>
                <a:latin typeface="Berlin Sans FB Demi" panose="020E0802020502020306" pitchFamily="34" charset="0"/>
              </a:rPr>
              <a:t>Pitta Figliata</a:t>
            </a:r>
            <a:endParaRPr lang="it-IT" sz="4000" dirty="0">
              <a:solidFill>
                <a:srgbClr val="00B0F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5256584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solidFill>
                  <a:schemeClr val="tx1"/>
                </a:solidFill>
                <a:latin typeface="Berlin Sans FB Demi" panose="020E0802020502020306" pitchFamily="34" charset="0"/>
              </a:rPr>
              <a:t>f</a:t>
            </a: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arina di grano duro,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solidFill>
                  <a:schemeClr val="tx1"/>
                </a:solidFill>
                <a:latin typeface="Berlin Sans FB Demi" panose="020E0802020502020306" pitchFamily="34" charset="0"/>
              </a:rPr>
              <a:t>o</a:t>
            </a: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lio extra vergine d’oliva,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solidFill>
                  <a:schemeClr val="tx1"/>
                </a:solidFill>
                <a:latin typeface="Berlin Sans FB Demi" panose="020E0802020502020306" pitchFamily="34" charset="0"/>
              </a:rPr>
              <a:t>v</a:t>
            </a: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ino bianco,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solidFill>
                  <a:schemeClr val="tx1"/>
                </a:solidFill>
                <a:latin typeface="Berlin Sans FB Demi" panose="020E0802020502020306" pitchFamily="34" charset="0"/>
              </a:rPr>
              <a:t>a</a:t>
            </a: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cqua,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solidFill>
                  <a:schemeClr val="tx1"/>
                </a:solidFill>
                <a:latin typeface="Berlin Sans FB Demi" panose="020E0802020502020306" pitchFamily="34" charset="0"/>
              </a:rPr>
              <a:t>z</a:t>
            </a: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ucchero,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solidFill>
                  <a:schemeClr val="tx1"/>
                </a:solidFill>
                <a:latin typeface="Berlin Sans FB Demi" panose="020E0802020502020306" pitchFamily="34" charset="0"/>
              </a:rPr>
              <a:t>s</a:t>
            </a: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ale quanto basta,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cannella e chiodi di garofano,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miele,</a:t>
            </a: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noci e mandorle.</a:t>
            </a:r>
          </a:p>
          <a:p>
            <a:pPr marL="457200" indent="-4572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 dell’impasto:</a:t>
            </a:r>
          </a:p>
          <a:p>
            <a:pPr algn="just">
              <a:buClr>
                <a:schemeClr val="tx1"/>
              </a:buClr>
            </a:pPr>
            <a:r>
              <a:rPr lang="it-IT" sz="25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Un bicchiere di acqua, uno di olio, uno di zucchero e uno di vino aggiungere la cannella e i chiodi di garofano. Mescolare bene gli ingredienti, successivamente, aggiungere la farina e il sale e impastare. Con l’impasto formare una sfoglia. Riempire la sfoglia con: uno strato di olio, uno di zucchero e cannella e uno di noci e mandorle tritate. Arrotolare la sfoglia a formare delle roselline. Prima di infornare versare sulle roselline il miele e spolverare con dello zucchero, poi infornare a 180 gradi centigradi per un’ora.</a:t>
            </a:r>
          </a:p>
          <a:p>
            <a:pPr algn="just">
              <a:buClr>
                <a:schemeClr val="tx1"/>
              </a:buClr>
            </a:pPr>
            <a:endParaRPr lang="it-IT" dirty="0" smtClean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it-IT" dirty="0" smtClean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1.gstatic.com/images?q=tbn:ANd9GcQc2TJxW6xd-7HQDPBQ8I5jrYIZwuyl3FR_jn4SlkPPQRyLJMbWD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295232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625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Totani ripieni</a:t>
            </a:r>
            <a:endParaRPr lang="it-IT" sz="4000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852836"/>
            <a:ext cx="6400800" cy="4456484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 per 4 persone: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 totani,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500 grammi di spinaci,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Berlin Sans FB Demi" panose="020E0802020502020306" pitchFamily="34" charset="0"/>
              </a:rPr>
              <a:t>p</a:t>
            </a: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ane grattugiato,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Berlin Sans FB Demi" panose="020E0802020502020306" pitchFamily="34" charset="0"/>
              </a:rPr>
              <a:t>p</a:t>
            </a: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inoli,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Berlin Sans FB Demi" panose="020E0802020502020306" pitchFamily="34" charset="0"/>
              </a:rPr>
              <a:t>p</a:t>
            </a: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rezzemolo,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Berlin Sans FB Demi" panose="020E0802020502020306" pitchFamily="34" charset="0"/>
              </a:rPr>
              <a:t>s</a:t>
            </a: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ale,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formaggio,</a:t>
            </a:r>
            <a:endParaRPr lang="it-IT" dirty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un litro di brodo di dado.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 ripieno: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cucinare gli spinaci, farli raffreddare e aggiungere sale, formaggio, pane grattugiato, pepe nero, pinoli, un uovo, prezzemolo e inserire il tutto all’interno del totano. In fine cucinare il tutto in una pentola con il brodo di dado per mezzora a fuoco lento.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2050" name="Picture 2" descr="https://encrypted-tbn0.gstatic.com/images?q=tbn:ANd9GcSLlu7GyO_bhu25VjWZdQxmGwG5_ySDqNWwxkOl-pfeo_z4o1_6I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80831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0.gstatic.com/images?q=tbn:ANd9GcSCZi7_idvAurQpU9G3u2DNcqnxatV912RF6De0FUOak1PLS32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530" y="296652"/>
            <a:ext cx="272229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330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Frittata con ricotta e spinaci</a:t>
            </a:r>
            <a:endParaRPr lang="it-IT" sz="4000" dirty="0">
              <a:solidFill>
                <a:schemeClr val="accent6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968552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sz="2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 uova,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spinaci,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>
                <a:solidFill>
                  <a:schemeClr val="tx1"/>
                </a:solidFill>
                <a:latin typeface="Berlin Sans FB Demi" panose="020E0802020502020306" pitchFamily="34" charset="0"/>
              </a:rPr>
              <a:t>u</a:t>
            </a:r>
            <a:r>
              <a:rPr lang="it-IT" sz="2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na ricotta da 300 g.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sz="2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Preparazione:</a:t>
            </a:r>
          </a:p>
          <a:p>
            <a:pPr algn="just"/>
            <a:r>
              <a:rPr lang="it-IT" sz="2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battere le uova ed aggiungere il sale. Cucinare gli spinaci. Versare nella padella dell’olio e riscaldarlo a fuoco lento versare le uova e aggiungere la ricotta a fette con gli spinaci e far cuocere a fuoco lento.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dirty="0" smtClean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algn="just"/>
            <a:endParaRPr lang="it-IT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3074" name="Picture 2" descr="https://encrypted-tbn2.gstatic.com/images?q=tbn:ANd9GcRIMzC6uDD8app-e4IhszUmfkQwNNcXhFjLhrB5XWisrAY_Hw-tP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40768"/>
            <a:ext cx="33360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9383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75656" y="404665"/>
            <a:ext cx="5544616" cy="72008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Torta ai tre cioccolati   </a:t>
            </a:r>
            <a:endParaRPr lang="it-IT" dirty="0">
              <a:solidFill>
                <a:schemeClr val="accent4">
                  <a:lumMod val="60000"/>
                  <a:lumOff val="4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088832" cy="5112568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250 grammi di cioccolato fondente,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250 grammi di cioccolata al latte,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250 grammi di cioccolato bianco,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600 grammi di panna fresca,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600 grammi di latte,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3 bustine di cagliata,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un pacco di biscotti,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burro.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Preparazione:</a:t>
            </a:r>
          </a:p>
          <a:p>
            <a:pPr algn="just"/>
            <a:r>
              <a:rPr lang="it-IT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Triturare i biscotti con il burro versarlo su uno stampo per dolci e infornarlo per farlo indurire. Aggiungere il cioccolato bianco a scaglie, 200 grammi di latte e una bustina di cagliata. Aggiungere al preparato precedente il cioccolato fondente a scaglie, 200  grammi di latte, 200 grammi di panna e una bustina di cagliata . Rovesciare sugli strati precedenti. Lasciate rassodare nel frigorifero per qualche ora.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2050" name="Picture 2" descr="https://encrypted-tbn2.gstatic.com/images?q=tbn:ANd9GcQt-u0IVFXPRLGgymmsSqWgsYYYclD2frr91KzfdSmvw3si83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052736"/>
            <a:ext cx="2319531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2.gstatic.com/images?q=tbn:ANd9GcReZzm2w85-iTmut6XBdqDwPBzX0sFdrPVqpQH0eX4DtriLuxS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8496" y="2708920"/>
            <a:ext cx="27458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594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/>
          <a:lstStyle/>
          <a:p>
            <a:r>
              <a:rPr lang="it-IT" dirty="0" smtClean="0">
                <a:solidFill>
                  <a:srgbClr val="FF66FF"/>
                </a:solidFill>
                <a:latin typeface="Berlin Sans FB Demi" panose="020E0802020502020306" pitchFamily="34" charset="0"/>
              </a:rPr>
              <a:t>Rotolo</a:t>
            </a:r>
            <a:endParaRPr lang="it-IT" dirty="0">
              <a:solidFill>
                <a:srgbClr val="FF66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056784" cy="4824536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4 uova,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100 grammi di zucchero,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200 grammi di farina,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 cucchiaini di lievito,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 pizzico di sale,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Zucchero a velo.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Preparazione:</a:t>
            </a:r>
          </a:p>
          <a:p>
            <a:pPr algn="l"/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Riscaldare il forno a 180 gradi. Versare in una ciotola le uova e lo zucchero. Aggiungere la farina, il sale e il lievito. Versare l’ impasto in una teglia e infornare per 15 minuti. Sfornare e rotolarlo e farlo raffreddare.</a:t>
            </a:r>
          </a:p>
          <a:p>
            <a:pPr algn="l"/>
            <a:endParaRPr lang="it-IT" sz="2800" dirty="0" smtClean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algn="l"/>
            <a:endParaRPr lang="it-IT" sz="2800" dirty="0" smtClean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3074" name="Picture 2" descr="https://encrypted-tbn3.gstatic.com/images?q=tbn:ANd9GcQ575oBsIDjXZ53A4-EjN3rpYZ2d6u8gCM3it8ZjpVV4Gerd-4k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48680"/>
            <a:ext cx="328265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3.gstatic.com/images?q=tbn:ANd9GcR5z0LTCrhpkZj124OgvSbLuU591YezjDufWPRLLIR2I5nULr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564904"/>
            <a:ext cx="306056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2963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864096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66FFFF"/>
                </a:solidFill>
                <a:latin typeface="Berlin Sans FB Demi" panose="020E0802020502020306" pitchFamily="34" charset="0"/>
              </a:rPr>
              <a:t>Insalata greca</a:t>
            </a:r>
            <a:endParaRPr lang="it-IT" sz="4000" dirty="0">
              <a:solidFill>
                <a:srgbClr val="66FF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200 grammi di pomodorini,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200 grammi di formaggio caprino,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100 grammi di cipolline,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100 grammi di peperone,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50 grammi di olive nere,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100 grammi di cetriolo,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50 grammi di olio d’ oliva,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Foglie di lattuga,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 cucchiai di origano,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Sale.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Preparazione: tagliare i pomodori a metà. Versare  il formaggio in una ciotola, introdurre le cipolline, il peperone, cetriolo sbucciato, le olive, la lattuga, l’ origano e il sale.</a:t>
            </a:r>
            <a:endParaRPr lang="it-IT" sz="28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4098" name="Picture 2" descr="https://encrypted-tbn2.gstatic.com/images?q=tbn:ANd9GcQhT6VuauokhTNuP0Uq-iQmNS5xXPMfBV2Km4WJVl_QjHzWQ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48880"/>
            <a:ext cx="2857500" cy="18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1.gstatic.com/images?q=tbn:ANd9GcSM8lNA9qq_Kmy4mYjV2tAuho-meeu0p89hWEV1DSyMhuC7iPb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5692" y="26064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974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CFF99"/>
                </a:solidFill>
                <a:latin typeface="Berlin Sans FB Demi" panose="020E0802020502020306" pitchFamily="34" charset="0"/>
              </a:rPr>
              <a:t>Patate con carne</a:t>
            </a:r>
            <a:endParaRPr lang="it-IT" dirty="0">
              <a:solidFill>
                <a:srgbClr val="CCFF99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6400800" cy="5184576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500 grammi di carne magra,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 kilo di patate,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Berlin Sans FB Demi" panose="020E0802020502020306" pitchFamily="34" charset="0"/>
              </a:rPr>
              <a:t>a</a:t>
            </a: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cqua,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Un pomodoro pelato 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Mezzo peperone,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Una foglia di alloro,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Un cucchiaino di paprica,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Olio di oliva,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Una cipolla,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Tre spicchi di aglio,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Un pizzico di timo,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Sale.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Preparazione: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Triturare le verdure. </a:t>
            </a:r>
            <a:r>
              <a:rPr lang="it-IT" dirty="0">
                <a:solidFill>
                  <a:schemeClr val="tx1"/>
                </a:solidFill>
                <a:latin typeface="Berlin Sans FB Demi" panose="020E0802020502020306" pitchFamily="34" charset="0"/>
              </a:rPr>
              <a:t>V</a:t>
            </a: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ersare l’olio. Inserire la carne a pezzi e la paprica. Aggiungere acqua, timo, l’alloro e il sale. Aggiungere le patate tagliate.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dirty="0" smtClean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5122" name="Picture 2" descr="https://encrypted-tbn1.gstatic.com/images?q=tbn:ANd9GcRYAH15Lx5awXa9DY9wwJ2XK6CtmU2qMHg2mAKRGGWxXPBMmYRV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7506" y="284036"/>
            <a:ext cx="237626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0.gstatic.com/images?q=tbn:ANd9GcRgLb201dXckHZW9f0RJuOCpTt1wBw3lBCWqvvIiORx8hzrmzhPq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4018" y="2708920"/>
            <a:ext cx="3362438" cy="249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55935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7C80"/>
                </a:solidFill>
                <a:latin typeface="Berlin Sans FB Demi" panose="020E0802020502020306" pitchFamily="34" charset="0"/>
              </a:rPr>
              <a:t>Tranci di pesce spada allo zafferano</a:t>
            </a:r>
            <a:endParaRPr lang="it-IT" dirty="0">
              <a:solidFill>
                <a:srgbClr val="FF7C8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4752528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Ingredienti: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Un kg di tranci di pesce spada,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Acqua,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Vino bianco,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Olio di oliva,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2 spicchi di aglio,</a:t>
            </a:r>
            <a:endParaRPr lang="it-IT" dirty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Zafferano quanto basta,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 foglia di alloro,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Prezzemolo,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Sale e pepe nero.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Preparazione: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Versare la cipolla spezzettata, l’aglio, il prezzemolo e l’olio in una ciotola. Aggiungere l’acqua, il vino, lo zafferano, la foglia di alloro e il sale, mettere in padella e soffriggere. Versare in un piatto e aggiungere delle gocce di limone.</a:t>
            </a:r>
          </a:p>
        </p:txBody>
      </p:sp>
      <p:pic>
        <p:nvPicPr>
          <p:cNvPr id="6146" name="Picture 2" descr="https://encrypted-tbn3.gstatic.com/images?q=tbn:ANd9GcSvsSfL2efyM6C0Dlw3lzDGNi1WygZnu-pgYOu8th7EikzM36AM6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5399" y="2636912"/>
            <a:ext cx="296101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3.gstatic.com/images?q=tbn:ANd9GcQe05a2gbPLfabEq0P9o0reu0roDi9BtQQcJ7buV65QBHakBEv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420967" y="309411"/>
            <a:ext cx="1512167" cy="271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068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1261</Words>
  <Application>Microsoft Office PowerPoint</Application>
  <PresentationFormat>Presentazione su schermo (4:3)</PresentationFormat>
  <Paragraphs>168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Diapositiva 1</vt:lpstr>
      <vt:lpstr>Pitta Figliata</vt:lpstr>
      <vt:lpstr>Totani ripieni</vt:lpstr>
      <vt:lpstr>Frittata con ricotta e spinaci</vt:lpstr>
      <vt:lpstr>Torta ai tre cioccolati   </vt:lpstr>
      <vt:lpstr>Rotolo</vt:lpstr>
      <vt:lpstr>Insalata greca</vt:lpstr>
      <vt:lpstr>Patate con carne</vt:lpstr>
      <vt:lpstr>Tranci di pesce spada allo zafferano</vt:lpstr>
      <vt:lpstr>Crepes</vt:lpstr>
      <vt:lpstr>Tiramisù al marsala</vt:lpstr>
      <vt:lpstr>Muffin al cioccolato</vt:lpstr>
      <vt:lpstr>Risotto gamberetti e limone</vt:lpstr>
      <vt:lpstr>Torta nera</vt:lpstr>
      <vt:lpstr>Torta pandistelle</vt:lpstr>
      <vt:lpstr>Torta paradiso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Pitta Figliata</dc:title>
  <dc:creator>Giovanna</dc:creator>
  <cp:lastModifiedBy>ELETTRODATA-SAMARA</cp:lastModifiedBy>
  <cp:revision>34</cp:revision>
  <dcterms:created xsi:type="dcterms:W3CDTF">2014-04-07T18:21:37Z</dcterms:created>
  <dcterms:modified xsi:type="dcterms:W3CDTF">2014-06-11T10:18:40Z</dcterms:modified>
</cp:coreProperties>
</file>